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2.xml" ContentType="application/vnd.openxmlformats-officedocument.presentationml.tags+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tags/tag3.xml" ContentType="application/vnd.openxmlformats-officedocument.presentationml.tags+xml"/>
  <Override PartName="/ppt/notesSlides/notesSlide9.xml" ContentType="application/vnd.openxmlformats-officedocument.presentationml.notesSlide+xml"/>
  <Override PartName="/ppt/tags/tag4.xml" ContentType="application/vnd.openxmlformats-officedocument.presentationml.tags+xml"/>
  <Override PartName="/ppt/notesSlides/notesSlide10.xml" ContentType="application/vnd.openxmlformats-officedocument.presentationml.notesSlide+xml"/>
  <Override PartName="/ppt/tags/tag5.xml" ContentType="application/vnd.openxmlformats-officedocument.presentationml.tags+xml"/>
  <Override PartName="/ppt/notesSlides/notesSlide11.xml" ContentType="application/vnd.openxmlformats-officedocument.presentationml.notesSlide+xml"/>
  <Override PartName="/ppt/tags/tag6.xml" ContentType="application/vnd.openxmlformats-officedocument.presentationml.tag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1.xml" ContentType="application/vnd.openxmlformats-officedocument.themeOverride+xml"/>
  <Override PartName="/ppt/drawings/drawing1.xml" ContentType="application/vnd.openxmlformats-officedocument.drawingml.chartshapes+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1"/>
  </p:sldMasterIdLst>
  <p:notesMasterIdLst>
    <p:notesMasterId r:id="rId41"/>
  </p:notesMasterIdLst>
  <p:sldIdLst>
    <p:sldId id="343" r:id="rId2"/>
    <p:sldId id="342" r:id="rId3"/>
    <p:sldId id="338" r:id="rId4"/>
    <p:sldId id="257" r:id="rId5"/>
    <p:sldId id="327" r:id="rId6"/>
    <p:sldId id="337" r:id="rId7"/>
    <p:sldId id="328" r:id="rId8"/>
    <p:sldId id="329" r:id="rId9"/>
    <p:sldId id="330" r:id="rId10"/>
    <p:sldId id="331" r:id="rId11"/>
    <p:sldId id="332" r:id="rId12"/>
    <p:sldId id="260" r:id="rId13"/>
    <p:sldId id="333" r:id="rId14"/>
    <p:sldId id="334" r:id="rId15"/>
    <p:sldId id="299" r:id="rId16"/>
    <p:sldId id="280" r:id="rId17"/>
    <p:sldId id="295" r:id="rId18"/>
    <p:sldId id="318" r:id="rId19"/>
    <p:sldId id="285" r:id="rId20"/>
    <p:sldId id="325" r:id="rId21"/>
    <p:sldId id="316" r:id="rId22"/>
    <p:sldId id="323" r:id="rId23"/>
    <p:sldId id="324" r:id="rId24"/>
    <p:sldId id="290" r:id="rId25"/>
    <p:sldId id="263" r:id="rId26"/>
    <p:sldId id="301" r:id="rId27"/>
    <p:sldId id="303" r:id="rId28"/>
    <p:sldId id="304" r:id="rId29"/>
    <p:sldId id="302" r:id="rId30"/>
    <p:sldId id="306" r:id="rId31"/>
    <p:sldId id="307" r:id="rId32"/>
    <p:sldId id="305" r:id="rId33"/>
    <p:sldId id="309" r:id="rId34"/>
    <p:sldId id="308" r:id="rId35"/>
    <p:sldId id="310" r:id="rId36"/>
    <p:sldId id="314" r:id="rId37"/>
    <p:sldId id="311" r:id="rId38"/>
    <p:sldId id="312" r:id="rId39"/>
    <p:sldId id="313"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89CDE8"/>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986" autoAdjust="0"/>
    <p:restoredTop sz="75032" autoAdjust="0"/>
  </p:normalViewPr>
  <p:slideViewPr>
    <p:cSldViewPr snapToGrid="0">
      <p:cViewPr varScale="1">
        <p:scale>
          <a:sx n="96" d="100"/>
          <a:sy n="96" d="100"/>
        </p:scale>
        <p:origin x="480" y="176"/>
      </p:cViewPr>
      <p:guideLst>
        <p:guide orient="horz" pos="2160"/>
        <p:guide pos="3840"/>
      </p:guideLst>
    </p:cSldViewPr>
  </p:slideViewPr>
  <p:notesTextViewPr>
    <p:cViewPr>
      <p:scale>
        <a:sx n="1" d="1"/>
        <a:sy n="1" d="1"/>
      </p:scale>
      <p:origin x="0" y="0"/>
    </p:cViewPr>
  </p:notesTextViewPr>
  <p:sorterViewPr>
    <p:cViewPr>
      <p:scale>
        <a:sx n="100" d="100"/>
        <a:sy n="100" d="100"/>
      </p:scale>
      <p:origin x="0" y="8582"/>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2" Type="http://schemas.microsoft.com/office/2015/10/relationships/revisionInfo" Target="revisionInfo.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notesMaster" Target="notesMasters/notesMaster1.xml"/><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C:\Users\Mahmoud-Uni\Google%20Drive\PhD\Nexus%206\external%20meter%20at%204htz\4g\nexus%206_NetworkExp_fuelGauge2017-01-09-09-47-45-.xlsx" TargetMode="External"/></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oleObject" Target="file:////C:\Users\Mahmoud-Uni\IdeaProjects\bitbucket\dasc\dps\level3_report\output\phonesLogs\nexus9-1\07-Mar-14%20cold%20cpu%20max\nexus%209-2_Test-293%20runs%20%20sum%20of%2010%20repetitions%20cold%20screen%20off-energyList.xlsx" TargetMode="External"/></Relationships>
</file>

<file path=ppt/charts/_rels/chart3.xml.rels><?xml version="1.0" encoding="UTF-8" standalone="yes"?>
<Relationships xmlns="http://schemas.openxmlformats.org/package/2006/relationships"><Relationship Id="rId3" Type="http://schemas.openxmlformats.org/officeDocument/2006/relationships/themeOverride" Target="../theme/themeOverride1.xml"/><Relationship Id="rId4" Type="http://schemas.openxmlformats.org/officeDocument/2006/relationships/oleObject" Target="file:////C:\Users\Mahmoud-Uni\IdeaProjects\bitbucket\dasc\dps\level3_report\output\phonesLogs\nexus9-1\15-Mar-16_58\files\nexus%209-2_Test-300%20runs%20%20sum%20of%2010%20reps1.4%20ghz%20cleaning%20mem%20after%2010%20reps%20no%20rest.xlsx" TargetMode="External"/><Relationship Id="rId5" Type="http://schemas.openxmlformats.org/officeDocument/2006/relationships/chartUserShapes" Target="../drawings/drawing1.xml"/><Relationship Id="rId1" Type="http://schemas.microsoft.com/office/2011/relationships/chartStyle" Target="style3.xml"/><Relationship Id="rId2" Type="http://schemas.microsoft.com/office/2011/relationships/chartColorStyle" Target="colors3.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r>
              <a:rPr lang="en-AU" sz="1800" dirty="0"/>
              <a:t>Total Energy Consumption on Nexus 6</a:t>
            </a:r>
          </a:p>
          <a:p>
            <a:pPr>
              <a:defRPr sz="1800"/>
            </a:pPr>
            <a:r>
              <a:rPr lang="en-AU" sz="1800" dirty="0"/>
              <a:t>in 4G</a:t>
            </a:r>
            <a:r>
              <a:rPr lang="en-AU" sz="1800" baseline="0" dirty="0"/>
              <a:t> Experiment</a:t>
            </a:r>
            <a:endParaRPr lang="en-AU" sz="1800" dirty="0"/>
          </a:p>
        </c:rich>
      </c:tx>
      <c:layout>
        <c:manualLayout>
          <c:xMode val="edge"/>
          <c:yMode val="edge"/>
          <c:x val="0.176911789589295"/>
          <c:y val="0.0"/>
        </c:manualLayout>
      </c:layout>
      <c:overlay val="0"/>
      <c:spPr>
        <a:noFill/>
        <a:ln>
          <a:noFill/>
        </a:ln>
        <a:effectLst/>
      </c:spPr>
      <c:txPr>
        <a:bodyPr rot="0" spcFirstLastPara="1" vertOverflow="ellipsis" vert="horz" wrap="square" anchor="ctr" anchorCtr="1"/>
        <a:lstStyle/>
        <a:p>
          <a:pPr>
            <a:defRPr sz="18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manualLayout>
          <c:layoutTarget val="inner"/>
          <c:xMode val="edge"/>
          <c:yMode val="edge"/>
          <c:x val="0.156823339426349"/>
          <c:y val="0.170523560139486"/>
          <c:w val="0.549552195882273"/>
          <c:h val="0.65562596336343"/>
        </c:manualLayout>
      </c:layout>
      <c:scatterChart>
        <c:scatterStyle val="lineMarker"/>
        <c:varyColors val="0"/>
        <c:ser>
          <c:idx val="0"/>
          <c:order val="0"/>
          <c:tx>
            <c:v>internal measurements</c:v>
          </c:tx>
          <c:spPr>
            <a:ln w="19050" cap="rnd">
              <a:noFill/>
              <a:round/>
            </a:ln>
            <a:effectLst/>
          </c:spPr>
          <c:marker>
            <c:symbol val="circle"/>
            <c:size val="5"/>
            <c:spPr>
              <a:solidFill>
                <a:schemeClr val="accent1"/>
              </a:solidFill>
              <a:ln w="9525">
                <a:solidFill>
                  <a:schemeClr val="accent1"/>
                </a:solidFill>
              </a:ln>
              <a:effectLst/>
            </c:spPr>
          </c:marker>
          <c:xVal>
            <c:numRef>
              <c:f>'nexus 6_NetworkExp_fuelGauge201'!$B$2:$B$4794</c:f>
              <c:numCache>
                <c:formatCode>General</c:formatCode>
                <c:ptCount val="4793"/>
                <c:pt idx="0">
                  <c:v>1.0</c:v>
                </c:pt>
                <c:pt idx="1">
                  <c:v>249.0</c:v>
                </c:pt>
                <c:pt idx="2">
                  <c:v>499.0</c:v>
                </c:pt>
                <c:pt idx="3">
                  <c:v>755.0</c:v>
                </c:pt>
                <c:pt idx="4">
                  <c:v>1007.0</c:v>
                </c:pt>
                <c:pt idx="5">
                  <c:v>1250.0</c:v>
                </c:pt>
                <c:pt idx="6">
                  <c:v>1505.0</c:v>
                </c:pt>
                <c:pt idx="7">
                  <c:v>1748.0</c:v>
                </c:pt>
                <c:pt idx="8">
                  <c:v>2072.0</c:v>
                </c:pt>
                <c:pt idx="9">
                  <c:v>2252.0</c:v>
                </c:pt>
                <c:pt idx="10">
                  <c:v>2498.0</c:v>
                </c:pt>
                <c:pt idx="11">
                  <c:v>2759.0</c:v>
                </c:pt>
                <c:pt idx="12">
                  <c:v>3007.0</c:v>
                </c:pt>
                <c:pt idx="13">
                  <c:v>3265.0</c:v>
                </c:pt>
                <c:pt idx="14">
                  <c:v>3516.0</c:v>
                </c:pt>
                <c:pt idx="15">
                  <c:v>3761.0</c:v>
                </c:pt>
                <c:pt idx="16">
                  <c:v>4007.0</c:v>
                </c:pt>
                <c:pt idx="17">
                  <c:v>4328.0</c:v>
                </c:pt>
                <c:pt idx="18">
                  <c:v>4502.0</c:v>
                </c:pt>
                <c:pt idx="19">
                  <c:v>4757.0</c:v>
                </c:pt>
                <c:pt idx="20">
                  <c:v>5002.0</c:v>
                </c:pt>
                <c:pt idx="21">
                  <c:v>5255.0</c:v>
                </c:pt>
                <c:pt idx="22">
                  <c:v>5505.0</c:v>
                </c:pt>
                <c:pt idx="23">
                  <c:v>5764.0</c:v>
                </c:pt>
                <c:pt idx="24">
                  <c:v>6012.0</c:v>
                </c:pt>
                <c:pt idx="25">
                  <c:v>6256.0</c:v>
                </c:pt>
                <c:pt idx="26">
                  <c:v>6590.0</c:v>
                </c:pt>
                <c:pt idx="27">
                  <c:v>6751.0</c:v>
                </c:pt>
                <c:pt idx="28">
                  <c:v>7009.0</c:v>
                </c:pt>
                <c:pt idx="29">
                  <c:v>7259.0</c:v>
                </c:pt>
                <c:pt idx="30">
                  <c:v>7518.0</c:v>
                </c:pt>
                <c:pt idx="31">
                  <c:v>7756.0</c:v>
                </c:pt>
                <c:pt idx="32">
                  <c:v>8002.0</c:v>
                </c:pt>
                <c:pt idx="33">
                  <c:v>8262.0</c:v>
                </c:pt>
                <c:pt idx="34">
                  <c:v>8511.0</c:v>
                </c:pt>
                <c:pt idx="35">
                  <c:v>8776.0</c:v>
                </c:pt>
                <c:pt idx="36">
                  <c:v>9009.0</c:v>
                </c:pt>
                <c:pt idx="37">
                  <c:v>9256.0</c:v>
                </c:pt>
                <c:pt idx="38">
                  <c:v>9509.0</c:v>
                </c:pt>
                <c:pt idx="39">
                  <c:v>9752.0</c:v>
                </c:pt>
                <c:pt idx="40">
                  <c:v>10003.0</c:v>
                </c:pt>
                <c:pt idx="41">
                  <c:v>10257.0</c:v>
                </c:pt>
                <c:pt idx="42">
                  <c:v>10506.0</c:v>
                </c:pt>
                <c:pt idx="43">
                  <c:v>10784.0</c:v>
                </c:pt>
                <c:pt idx="44">
                  <c:v>11016.0</c:v>
                </c:pt>
                <c:pt idx="45">
                  <c:v>11254.0</c:v>
                </c:pt>
                <c:pt idx="46">
                  <c:v>11506.0</c:v>
                </c:pt>
                <c:pt idx="47">
                  <c:v>11751.0</c:v>
                </c:pt>
                <c:pt idx="48">
                  <c:v>12005.0</c:v>
                </c:pt>
                <c:pt idx="49">
                  <c:v>12252.0</c:v>
                </c:pt>
                <c:pt idx="50">
                  <c:v>12501.0</c:v>
                </c:pt>
                <c:pt idx="51">
                  <c:v>12746.0</c:v>
                </c:pt>
                <c:pt idx="52">
                  <c:v>13001.0</c:v>
                </c:pt>
                <c:pt idx="53">
                  <c:v>13266.0</c:v>
                </c:pt>
                <c:pt idx="54">
                  <c:v>13501.0</c:v>
                </c:pt>
                <c:pt idx="55">
                  <c:v>13757.0</c:v>
                </c:pt>
                <c:pt idx="56">
                  <c:v>14004.0</c:v>
                </c:pt>
                <c:pt idx="57">
                  <c:v>14255.0</c:v>
                </c:pt>
                <c:pt idx="58">
                  <c:v>14504.0</c:v>
                </c:pt>
                <c:pt idx="59">
                  <c:v>14754.0</c:v>
                </c:pt>
                <c:pt idx="60">
                  <c:v>14998.0</c:v>
                </c:pt>
                <c:pt idx="61">
                  <c:v>15254.0</c:v>
                </c:pt>
                <c:pt idx="62">
                  <c:v>15515.0</c:v>
                </c:pt>
                <c:pt idx="63">
                  <c:v>15766.0</c:v>
                </c:pt>
                <c:pt idx="64">
                  <c:v>16001.0</c:v>
                </c:pt>
                <c:pt idx="65">
                  <c:v>16251.0</c:v>
                </c:pt>
                <c:pt idx="66">
                  <c:v>16503.0</c:v>
                </c:pt>
                <c:pt idx="67">
                  <c:v>16752.0</c:v>
                </c:pt>
                <c:pt idx="68">
                  <c:v>17023.0</c:v>
                </c:pt>
                <c:pt idx="69">
                  <c:v>17256.0</c:v>
                </c:pt>
                <c:pt idx="70">
                  <c:v>17498.0</c:v>
                </c:pt>
                <c:pt idx="71">
                  <c:v>17769.0</c:v>
                </c:pt>
                <c:pt idx="72">
                  <c:v>18011.0</c:v>
                </c:pt>
                <c:pt idx="73">
                  <c:v>18255.0</c:v>
                </c:pt>
                <c:pt idx="74">
                  <c:v>18505.0</c:v>
                </c:pt>
                <c:pt idx="75">
                  <c:v>18754.0</c:v>
                </c:pt>
                <c:pt idx="76">
                  <c:v>19008.0</c:v>
                </c:pt>
                <c:pt idx="77">
                  <c:v>19253.0</c:v>
                </c:pt>
                <c:pt idx="78">
                  <c:v>19501.0</c:v>
                </c:pt>
                <c:pt idx="79">
                  <c:v>19752.0</c:v>
                </c:pt>
                <c:pt idx="80">
                  <c:v>20018.0</c:v>
                </c:pt>
                <c:pt idx="81">
                  <c:v>20252.0</c:v>
                </c:pt>
                <c:pt idx="82">
                  <c:v>20505.0</c:v>
                </c:pt>
                <c:pt idx="83">
                  <c:v>20767.0</c:v>
                </c:pt>
                <c:pt idx="84">
                  <c:v>21007.0</c:v>
                </c:pt>
                <c:pt idx="85">
                  <c:v>21255.0</c:v>
                </c:pt>
                <c:pt idx="86">
                  <c:v>21504.0</c:v>
                </c:pt>
                <c:pt idx="87">
                  <c:v>21750.0</c:v>
                </c:pt>
                <c:pt idx="88">
                  <c:v>22000.0</c:v>
                </c:pt>
                <c:pt idx="89">
                  <c:v>22336.0</c:v>
                </c:pt>
                <c:pt idx="90">
                  <c:v>22505.0</c:v>
                </c:pt>
                <c:pt idx="91">
                  <c:v>22765.0</c:v>
                </c:pt>
                <c:pt idx="92">
                  <c:v>23018.0</c:v>
                </c:pt>
                <c:pt idx="93">
                  <c:v>23268.0</c:v>
                </c:pt>
                <c:pt idx="94">
                  <c:v>23502.0</c:v>
                </c:pt>
                <c:pt idx="95">
                  <c:v>23776.0</c:v>
                </c:pt>
                <c:pt idx="96">
                  <c:v>24006.0</c:v>
                </c:pt>
                <c:pt idx="97">
                  <c:v>24266.0</c:v>
                </c:pt>
                <c:pt idx="98">
                  <c:v>24586.0</c:v>
                </c:pt>
                <c:pt idx="99">
                  <c:v>24757.0</c:v>
                </c:pt>
                <c:pt idx="100">
                  <c:v>25025.0</c:v>
                </c:pt>
                <c:pt idx="101">
                  <c:v>25262.0</c:v>
                </c:pt>
                <c:pt idx="102">
                  <c:v>25510.0</c:v>
                </c:pt>
                <c:pt idx="103">
                  <c:v>25774.0</c:v>
                </c:pt>
                <c:pt idx="104">
                  <c:v>26005.0</c:v>
                </c:pt>
                <c:pt idx="105">
                  <c:v>26266.0</c:v>
                </c:pt>
                <c:pt idx="106">
                  <c:v>26514.0</c:v>
                </c:pt>
                <c:pt idx="107">
                  <c:v>26838.0</c:v>
                </c:pt>
                <c:pt idx="108">
                  <c:v>27010.0</c:v>
                </c:pt>
                <c:pt idx="109">
                  <c:v>27274.0</c:v>
                </c:pt>
                <c:pt idx="110">
                  <c:v>27516.0</c:v>
                </c:pt>
                <c:pt idx="111">
                  <c:v>27770.0</c:v>
                </c:pt>
                <c:pt idx="112">
                  <c:v>28017.0</c:v>
                </c:pt>
                <c:pt idx="113">
                  <c:v>28262.0</c:v>
                </c:pt>
                <c:pt idx="114">
                  <c:v>28517.0</c:v>
                </c:pt>
                <c:pt idx="115">
                  <c:v>28761.0</c:v>
                </c:pt>
                <c:pt idx="116">
                  <c:v>29038.0</c:v>
                </c:pt>
                <c:pt idx="117">
                  <c:v>29269.0</c:v>
                </c:pt>
                <c:pt idx="118">
                  <c:v>29513.0</c:v>
                </c:pt>
                <c:pt idx="119">
                  <c:v>29766.0</c:v>
                </c:pt>
                <c:pt idx="120">
                  <c:v>30020.0</c:v>
                </c:pt>
                <c:pt idx="121">
                  <c:v>30262.0</c:v>
                </c:pt>
                <c:pt idx="122">
                  <c:v>30513.0</c:v>
                </c:pt>
                <c:pt idx="123">
                  <c:v>30762.0</c:v>
                </c:pt>
                <c:pt idx="124">
                  <c:v>31016.0</c:v>
                </c:pt>
                <c:pt idx="125">
                  <c:v>31333.0</c:v>
                </c:pt>
                <c:pt idx="126">
                  <c:v>31505.0</c:v>
                </c:pt>
                <c:pt idx="127">
                  <c:v>31757.0</c:v>
                </c:pt>
                <c:pt idx="128">
                  <c:v>32018.0</c:v>
                </c:pt>
                <c:pt idx="129">
                  <c:v>32258.0</c:v>
                </c:pt>
                <c:pt idx="130">
                  <c:v>32508.0</c:v>
                </c:pt>
                <c:pt idx="131">
                  <c:v>32750.0</c:v>
                </c:pt>
                <c:pt idx="132">
                  <c:v>33018.0</c:v>
                </c:pt>
                <c:pt idx="133">
                  <c:v>33258.0</c:v>
                </c:pt>
                <c:pt idx="134">
                  <c:v>33581.0</c:v>
                </c:pt>
                <c:pt idx="135">
                  <c:v>33753.0</c:v>
                </c:pt>
                <c:pt idx="136">
                  <c:v>34018.0</c:v>
                </c:pt>
                <c:pt idx="137">
                  <c:v>34263.0</c:v>
                </c:pt>
                <c:pt idx="138">
                  <c:v>34507.0</c:v>
                </c:pt>
                <c:pt idx="139">
                  <c:v>34767.0</c:v>
                </c:pt>
                <c:pt idx="140">
                  <c:v>35011.0</c:v>
                </c:pt>
                <c:pt idx="141">
                  <c:v>35254.0</c:v>
                </c:pt>
                <c:pt idx="142">
                  <c:v>35505.0</c:v>
                </c:pt>
                <c:pt idx="143">
                  <c:v>35836.0</c:v>
                </c:pt>
                <c:pt idx="144">
                  <c:v>36006.0</c:v>
                </c:pt>
                <c:pt idx="145">
                  <c:v>36258.0</c:v>
                </c:pt>
                <c:pt idx="146">
                  <c:v>36509.0</c:v>
                </c:pt>
                <c:pt idx="147">
                  <c:v>36759.0</c:v>
                </c:pt>
                <c:pt idx="148">
                  <c:v>37009.0</c:v>
                </c:pt>
                <c:pt idx="149">
                  <c:v>37251.0</c:v>
                </c:pt>
                <c:pt idx="150">
                  <c:v>37509.0</c:v>
                </c:pt>
                <c:pt idx="151">
                  <c:v>37758.0</c:v>
                </c:pt>
                <c:pt idx="152">
                  <c:v>38079.0</c:v>
                </c:pt>
                <c:pt idx="153">
                  <c:v>38250.0</c:v>
                </c:pt>
                <c:pt idx="154">
                  <c:v>38533.0</c:v>
                </c:pt>
                <c:pt idx="155">
                  <c:v>38752.0</c:v>
                </c:pt>
                <c:pt idx="156">
                  <c:v>39004.0</c:v>
                </c:pt>
                <c:pt idx="157">
                  <c:v>39254.0</c:v>
                </c:pt>
                <c:pt idx="158">
                  <c:v>39513.0</c:v>
                </c:pt>
                <c:pt idx="159">
                  <c:v>39759.0</c:v>
                </c:pt>
                <c:pt idx="160">
                  <c:v>40026.0</c:v>
                </c:pt>
                <c:pt idx="161">
                  <c:v>40324.0</c:v>
                </c:pt>
                <c:pt idx="162">
                  <c:v>40506.0</c:v>
                </c:pt>
                <c:pt idx="163">
                  <c:v>40761.0</c:v>
                </c:pt>
                <c:pt idx="164">
                  <c:v>41007.0</c:v>
                </c:pt>
                <c:pt idx="165">
                  <c:v>41255.0</c:v>
                </c:pt>
                <c:pt idx="166">
                  <c:v>41509.0</c:v>
                </c:pt>
                <c:pt idx="167">
                  <c:v>41754.0</c:v>
                </c:pt>
                <c:pt idx="168">
                  <c:v>42012.0</c:v>
                </c:pt>
                <c:pt idx="169">
                  <c:v>42270.0</c:v>
                </c:pt>
                <c:pt idx="170">
                  <c:v>42579.0</c:v>
                </c:pt>
                <c:pt idx="171">
                  <c:v>42749.0</c:v>
                </c:pt>
                <c:pt idx="172">
                  <c:v>42995.0</c:v>
                </c:pt>
                <c:pt idx="173">
                  <c:v>43243.0</c:v>
                </c:pt>
                <c:pt idx="174">
                  <c:v>43493.0</c:v>
                </c:pt>
                <c:pt idx="175">
                  <c:v>43754.0</c:v>
                </c:pt>
                <c:pt idx="176">
                  <c:v>44007.0</c:v>
                </c:pt>
                <c:pt idx="177">
                  <c:v>44252.0</c:v>
                </c:pt>
                <c:pt idx="178">
                  <c:v>44508.0</c:v>
                </c:pt>
                <c:pt idx="179">
                  <c:v>44750.0</c:v>
                </c:pt>
                <c:pt idx="180">
                  <c:v>44998.0</c:v>
                </c:pt>
                <c:pt idx="181">
                  <c:v>45245.0</c:v>
                </c:pt>
                <c:pt idx="182">
                  <c:v>45499.0</c:v>
                </c:pt>
                <c:pt idx="183">
                  <c:v>45752.0</c:v>
                </c:pt>
                <c:pt idx="184">
                  <c:v>46000.0</c:v>
                </c:pt>
                <c:pt idx="185">
                  <c:v>46247.0</c:v>
                </c:pt>
                <c:pt idx="186">
                  <c:v>46496.0</c:v>
                </c:pt>
                <c:pt idx="187">
                  <c:v>46745.0</c:v>
                </c:pt>
                <c:pt idx="188">
                  <c:v>47003.0</c:v>
                </c:pt>
                <c:pt idx="189">
                  <c:v>47243.0</c:v>
                </c:pt>
                <c:pt idx="190">
                  <c:v>47502.0</c:v>
                </c:pt>
                <c:pt idx="191">
                  <c:v>47754.0</c:v>
                </c:pt>
                <c:pt idx="192">
                  <c:v>48002.0</c:v>
                </c:pt>
                <c:pt idx="193">
                  <c:v>48246.0</c:v>
                </c:pt>
                <c:pt idx="194">
                  <c:v>48504.0</c:v>
                </c:pt>
                <c:pt idx="195">
                  <c:v>48759.0</c:v>
                </c:pt>
                <c:pt idx="196">
                  <c:v>49004.0</c:v>
                </c:pt>
                <c:pt idx="197">
                  <c:v>49254.0</c:v>
                </c:pt>
                <c:pt idx="198">
                  <c:v>49504.0</c:v>
                </c:pt>
                <c:pt idx="199">
                  <c:v>49760.0</c:v>
                </c:pt>
                <c:pt idx="200">
                  <c:v>49994.0</c:v>
                </c:pt>
                <c:pt idx="201">
                  <c:v>50248.0</c:v>
                </c:pt>
                <c:pt idx="202">
                  <c:v>50492.0</c:v>
                </c:pt>
                <c:pt idx="203">
                  <c:v>50756.0</c:v>
                </c:pt>
                <c:pt idx="204">
                  <c:v>51003.0</c:v>
                </c:pt>
                <c:pt idx="205">
                  <c:v>51252.0</c:v>
                </c:pt>
                <c:pt idx="206">
                  <c:v>51504.0</c:v>
                </c:pt>
                <c:pt idx="207">
                  <c:v>51755.0</c:v>
                </c:pt>
                <c:pt idx="208">
                  <c:v>52003.0</c:v>
                </c:pt>
                <c:pt idx="209">
                  <c:v>52243.0</c:v>
                </c:pt>
                <c:pt idx="210">
                  <c:v>52504.0</c:v>
                </c:pt>
                <c:pt idx="211">
                  <c:v>52754.0</c:v>
                </c:pt>
                <c:pt idx="212">
                  <c:v>52995.0</c:v>
                </c:pt>
                <c:pt idx="213">
                  <c:v>53243.0</c:v>
                </c:pt>
                <c:pt idx="214">
                  <c:v>53501.0</c:v>
                </c:pt>
                <c:pt idx="215">
                  <c:v>53754.0</c:v>
                </c:pt>
                <c:pt idx="216">
                  <c:v>54001.0</c:v>
                </c:pt>
                <c:pt idx="217">
                  <c:v>54254.0</c:v>
                </c:pt>
                <c:pt idx="218">
                  <c:v>54508.0</c:v>
                </c:pt>
                <c:pt idx="219">
                  <c:v>54745.0</c:v>
                </c:pt>
                <c:pt idx="220">
                  <c:v>55004.0</c:v>
                </c:pt>
                <c:pt idx="221">
                  <c:v>55248.0</c:v>
                </c:pt>
                <c:pt idx="222">
                  <c:v>55501.0</c:v>
                </c:pt>
                <c:pt idx="223">
                  <c:v>55754.0</c:v>
                </c:pt>
                <c:pt idx="224">
                  <c:v>55999.0</c:v>
                </c:pt>
                <c:pt idx="225">
                  <c:v>56246.0</c:v>
                </c:pt>
                <c:pt idx="226">
                  <c:v>56498.0</c:v>
                </c:pt>
                <c:pt idx="227">
                  <c:v>56749.0</c:v>
                </c:pt>
                <c:pt idx="228">
                  <c:v>56997.0</c:v>
                </c:pt>
                <c:pt idx="229">
                  <c:v>57248.0</c:v>
                </c:pt>
                <c:pt idx="230">
                  <c:v>57497.0</c:v>
                </c:pt>
                <c:pt idx="231">
                  <c:v>57747.0</c:v>
                </c:pt>
                <c:pt idx="232">
                  <c:v>58003.0</c:v>
                </c:pt>
                <c:pt idx="233">
                  <c:v>58248.0</c:v>
                </c:pt>
                <c:pt idx="234">
                  <c:v>58495.0</c:v>
                </c:pt>
                <c:pt idx="235">
                  <c:v>58754.0</c:v>
                </c:pt>
                <c:pt idx="236">
                  <c:v>58993.0</c:v>
                </c:pt>
                <c:pt idx="237">
                  <c:v>59254.0</c:v>
                </c:pt>
                <c:pt idx="238">
                  <c:v>59503.0</c:v>
                </c:pt>
                <c:pt idx="239">
                  <c:v>59747.0</c:v>
                </c:pt>
                <c:pt idx="240">
                  <c:v>60003.0</c:v>
                </c:pt>
                <c:pt idx="241">
                  <c:v>60259.0</c:v>
                </c:pt>
                <c:pt idx="242">
                  <c:v>60514.0</c:v>
                </c:pt>
                <c:pt idx="243">
                  <c:v>60746.0</c:v>
                </c:pt>
                <c:pt idx="244">
                  <c:v>61003.0</c:v>
                </c:pt>
                <c:pt idx="245">
                  <c:v>61245.0</c:v>
                </c:pt>
                <c:pt idx="246">
                  <c:v>61498.0</c:v>
                </c:pt>
                <c:pt idx="247">
                  <c:v>61748.0</c:v>
                </c:pt>
                <c:pt idx="248">
                  <c:v>61993.0</c:v>
                </c:pt>
                <c:pt idx="249">
                  <c:v>62244.0</c:v>
                </c:pt>
                <c:pt idx="250">
                  <c:v>62497.0</c:v>
                </c:pt>
                <c:pt idx="251">
                  <c:v>62743.0</c:v>
                </c:pt>
                <c:pt idx="252">
                  <c:v>62996.0</c:v>
                </c:pt>
                <c:pt idx="253">
                  <c:v>63251.0</c:v>
                </c:pt>
                <c:pt idx="254">
                  <c:v>63502.0</c:v>
                </c:pt>
                <c:pt idx="255">
                  <c:v>63754.0</c:v>
                </c:pt>
                <c:pt idx="256">
                  <c:v>63998.0</c:v>
                </c:pt>
                <c:pt idx="257">
                  <c:v>64247.0</c:v>
                </c:pt>
                <c:pt idx="258">
                  <c:v>64508.0</c:v>
                </c:pt>
                <c:pt idx="259">
                  <c:v>64752.0</c:v>
                </c:pt>
                <c:pt idx="260">
                  <c:v>65003.0</c:v>
                </c:pt>
                <c:pt idx="261">
                  <c:v>65269.0</c:v>
                </c:pt>
                <c:pt idx="262">
                  <c:v>65518.0</c:v>
                </c:pt>
                <c:pt idx="263">
                  <c:v>65759.0</c:v>
                </c:pt>
                <c:pt idx="264">
                  <c:v>66007.0</c:v>
                </c:pt>
                <c:pt idx="265">
                  <c:v>66263.0</c:v>
                </c:pt>
                <c:pt idx="266">
                  <c:v>66587.0</c:v>
                </c:pt>
                <c:pt idx="267">
                  <c:v>66757.0</c:v>
                </c:pt>
                <c:pt idx="268">
                  <c:v>67007.0</c:v>
                </c:pt>
                <c:pt idx="269">
                  <c:v>67254.0</c:v>
                </c:pt>
                <c:pt idx="270">
                  <c:v>67503.0</c:v>
                </c:pt>
                <c:pt idx="271">
                  <c:v>67754.0</c:v>
                </c:pt>
                <c:pt idx="272">
                  <c:v>68006.0</c:v>
                </c:pt>
                <c:pt idx="273">
                  <c:v>68259.0</c:v>
                </c:pt>
                <c:pt idx="274">
                  <c:v>68508.0</c:v>
                </c:pt>
                <c:pt idx="275">
                  <c:v>68771.0</c:v>
                </c:pt>
                <c:pt idx="276">
                  <c:v>69003.0</c:v>
                </c:pt>
                <c:pt idx="277">
                  <c:v>69255.0</c:v>
                </c:pt>
                <c:pt idx="278">
                  <c:v>69503.0</c:v>
                </c:pt>
                <c:pt idx="279">
                  <c:v>69769.0</c:v>
                </c:pt>
                <c:pt idx="280">
                  <c:v>70007.0</c:v>
                </c:pt>
                <c:pt idx="281">
                  <c:v>70259.0</c:v>
                </c:pt>
                <c:pt idx="282">
                  <c:v>70502.0</c:v>
                </c:pt>
                <c:pt idx="283">
                  <c:v>70756.0</c:v>
                </c:pt>
                <c:pt idx="284">
                  <c:v>71009.0</c:v>
                </c:pt>
                <c:pt idx="285">
                  <c:v>71255.0</c:v>
                </c:pt>
                <c:pt idx="286">
                  <c:v>71503.0</c:v>
                </c:pt>
                <c:pt idx="287">
                  <c:v>71760.0</c:v>
                </c:pt>
                <c:pt idx="288">
                  <c:v>72011.0</c:v>
                </c:pt>
                <c:pt idx="289">
                  <c:v>72263.0</c:v>
                </c:pt>
                <c:pt idx="290">
                  <c:v>72501.0</c:v>
                </c:pt>
                <c:pt idx="291">
                  <c:v>72767.0</c:v>
                </c:pt>
                <c:pt idx="292">
                  <c:v>73007.0</c:v>
                </c:pt>
                <c:pt idx="293">
                  <c:v>73337.0</c:v>
                </c:pt>
                <c:pt idx="294">
                  <c:v>73505.0</c:v>
                </c:pt>
                <c:pt idx="295">
                  <c:v>73764.0</c:v>
                </c:pt>
                <c:pt idx="296">
                  <c:v>74024.0</c:v>
                </c:pt>
                <c:pt idx="297">
                  <c:v>74259.0</c:v>
                </c:pt>
                <c:pt idx="298">
                  <c:v>74517.0</c:v>
                </c:pt>
                <c:pt idx="299">
                  <c:v>74765.0</c:v>
                </c:pt>
                <c:pt idx="300">
                  <c:v>75014.0</c:v>
                </c:pt>
                <c:pt idx="301">
                  <c:v>75268.0</c:v>
                </c:pt>
                <c:pt idx="302">
                  <c:v>75583.0</c:v>
                </c:pt>
                <c:pt idx="303">
                  <c:v>75756.0</c:v>
                </c:pt>
                <c:pt idx="304">
                  <c:v>76003.0</c:v>
                </c:pt>
                <c:pt idx="305">
                  <c:v>76255.0</c:v>
                </c:pt>
                <c:pt idx="306">
                  <c:v>76512.0</c:v>
                </c:pt>
                <c:pt idx="307">
                  <c:v>76761.0</c:v>
                </c:pt>
                <c:pt idx="308">
                  <c:v>77003.0</c:v>
                </c:pt>
                <c:pt idx="309">
                  <c:v>77258.0</c:v>
                </c:pt>
                <c:pt idx="310">
                  <c:v>77522.0</c:v>
                </c:pt>
                <c:pt idx="311">
                  <c:v>77837.0</c:v>
                </c:pt>
                <c:pt idx="312">
                  <c:v>78004.0</c:v>
                </c:pt>
                <c:pt idx="313">
                  <c:v>78263.0</c:v>
                </c:pt>
                <c:pt idx="314">
                  <c:v>78509.0</c:v>
                </c:pt>
                <c:pt idx="315">
                  <c:v>78763.0</c:v>
                </c:pt>
                <c:pt idx="316">
                  <c:v>79004.0</c:v>
                </c:pt>
                <c:pt idx="317">
                  <c:v>79259.0</c:v>
                </c:pt>
                <c:pt idx="318">
                  <c:v>79514.0</c:v>
                </c:pt>
                <c:pt idx="319">
                  <c:v>79771.0</c:v>
                </c:pt>
                <c:pt idx="320">
                  <c:v>80079.0</c:v>
                </c:pt>
                <c:pt idx="321">
                  <c:v>80255.0</c:v>
                </c:pt>
                <c:pt idx="322">
                  <c:v>80518.0</c:v>
                </c:pt>
                <c:pt idx="323">
                  <c:v>80770.0</c:v>
                </c:pt>
                <c:pt idx="324">
                  <c:v>81003.0</c:v>
                </c:pt>
                <c:pt idx="325">
                  <c:v>81261.0</c:v>
                </c:pt>
                <c:pt idx="326">
                  <c:v>81505.0</c:v>
                </c:pt>
                <c:pt idx="327">
                  <c:v>81763.0</c:v>
                </c:pt>
                <c:pt idx="328">
                  <c:v>82009.0</c:v>
                </c:pt>
                <c:pt idx="329">
                  <c:v>82345.0</c:v>
                </c:pt>
                <c:pt idx="330">
                  <c:v>82502.0</c:v>
                </c:pt>
                <c:pt idx="331">
                  <c:v>82771.0</c:v>
                </c:pt>
                <c:pt idx="332">
                  <c:v>83012.0</c:v>
                </c:pt>
                <c:pt idx="333">
                  <c:v>83271.0</c:v>
                </c:pt>
                <c:pt idx="334">
                  <c:v>83517.0</c:v>
                </c:pt>
                <c:pt idx="335">
                  <c:v>83772.0</c:v>
                </c:pt>
                <c:pt idx="336">
                  <c:v>84015.0</c:v>
                </c:pt>
                <c:pt idx="337">
                  <c:v>84262.0</c:v>
                </c:pt>
                <c:pt idx="338">
                  <c:v>84517.0</c:v>
                </c:pt>
                <c:pt idx="339">
                  <c:v>84757.0</c:v>
                </c:pt>
                <c:pt idx="340">
                  <c:v>85011.0</c:v>
                </c:pt>
                <c:pt idx="341">
                  <c:v>85257.0</c:v>
                </c:pt>
                <c:pt idx="342">
                  <c:v>85504.0</c:v>
                </c:pt>
                <c:pt idx="343">
                  <c:v>85757.0</c:v>
                </c:pt>
                <c:pt idx="344">
                  <c:v>86002.0</c:v>
                </c:pt>
                <c:pt idx="345">
                  <c:v>86255.0</c:v>
                </c:pt>
                <c:pt idx="346">
                  <c:v>86495.0</c:v>
                </c:pt>
                <c:pt idx="347">
                  <c:v>86768.0</c:v>
                </c:pt>
                <c:pt idx="348">
                  <c:v>87005.0</c:v>
                </c:pt>
                <c:pt idx="349">
                  <c:v>87256.0</c:v>
                </c:pt>
                <c:pt idx="350">
                  <c:v>87507.0</c:v>
                </c:pt>
                <c:pt idx="351">
                  <c:v>87753.0</c:v>
                </c:pt>
                <c:pt idx="352">
                  <c:v>88016.0</c:v>
                </c:pt>
                <c:pt idx="353">
                  <c:v>88255.0</c:v>
                </c:pt>
                <c:pt idx="354">
                  <c:v>88502.0</c:v>
                </c:pt>
                <c:pt idx="355">
                  <c:v>88752.0</c:v>
                </c:pt>
                <c:pt idx="356">
                  <c:v>89017.0</c:v>
                </c:pt>
                <c:pt idx="357">
                  <c:v>89257.0</c:v>
                </c:pt>
                <c:pt idx="358">
                  <c:v>89504.0</c:v>
                </c:pt>
                <c:pt idx="359">
                  <c:v>89757.0</c:v>
                </c:pt>
                <c:pt idx="360">
                  <c:v>90008.0</c:v>
                </c:pt>
                <c:pt idx="361">
                  <c:v>90257.0</c:v>
                </c:pt>
                <c:pt idx="362">
                  <c:v>90510.0</c:v>
                </c:pt>
                <c:pt idx="363">
                  <c:v>90757.0</c:v>
                </c:pt>
                <c:pt idx="364">
                  <c:v>91001.0</c:v>
                </c:pt>
                <c:pt idx="365">
                  <c:v>91278.0</c:v>
                </c:pt>
                <c:pt idx="366">
                  <c:v>91504.0</c:v>
                </c:pt>
                <c:pt idx="367">
                  <c:v>91759.0</c:v>
                </c:pt>
                <c:pt idx="368">
                  <c:v>92005.0</c:v>
                </c:pt>
                <c:pt idx="369">
                  <c:v>92261.0</c:v>
                </c:pt>
                <c:pt idx="370">
                  <c:v>92505.0</c:v>
                </c:pt>
                <c:pt idx="371">
                  <c:v>92756.0</c:v>
                </c:pt>
                <c:pt idx="372">
                  <c:v>92995.0</c:v>
                </c:pt>
                <c:pt idx="373">
                  <c:v>93255.0</c:v>
                </c:pt>
                <c:pt idx="374">
                  <c:v>93518.0</c:v>
                </c:pt>
                <c:pt idx="375">
                  <c:v>93766.0</c:v>
                </c:pt>
                <c:pt idx="376">
                  <c:v>94000.0</c:v>
                </c:pt>
                <c:pt idx="377">
                  <c:v>94249.0</c:v>
                </c:pt>
                <c:pt idx="378">
                  <c:v>94502.0</c:v>
                </c:pt>
                <c:pt idx="379">
                  <c:v>94748.0</c:v>
                </c:pt>
                <c:pt idx="380">
                  <c:v>95000.0</c:v>
                </c:pt>
                <c:pt idx="381">
                  <c:v>95250.0</c:v>
                </c:pt>
                <c:pt idx="382">
                  <c:v>95505.0</c:v>
                </c:pt>
                <c:pt idx="383">
                  <c:v>95766.0</c:v>
                </c:pt>
                <c:pt idx="384">
                  <c:v>96000.0</c:v>
                </c:pt>
                <c:pt idx="385">
                  <c:v>96249.0</c:v>
                </c:pt>
                <c:pt idx="386">
                  <c:v>96504.0</c:v>
                </c:pt>
                <c:pt idx="387">
                  <c:v>96755.0</c:v>
                </c:pt>
                <c:pt idx="388">
                  <c:v>97008.0</c:v>
                </c:pt>
                <c:pt idx="389">
                  <c:v>97254.0</c:v>
                </c:pt>
                <c:pt idx="390">
                  <c:v>97501.0</c:v>
                </c:pt>
                <c:pt idx="391">
                  <c:v>97755.0</c:v>
                </c:pt>
                <c:pt idx="392">
                  <c:v>98027.0</c:v>
                </c:pt>
                <c:pt idx="393">
                  <c:v>98257.0</c:v>
                </c:pt>
                <c:pt idx="394">
                  <c:v>98513.0</c:v>
                </c:pt>
                <c:pt idx="395">
                  <c:v>98765.0</c:v>
                </c:pt>
                <c:pt idx="396">
                  <c:v>98999.0</c:v>
                </c:pt>
                <c:pt idx="397">
                  <c:v>99255.0</c:v>
                </c:pt>
                <c:pt idx="398">
                  <c:v>99515.0</c:v>
                </c:pt>
                <c:pt idx="399">
                  <c:v>99774.0</c:v>
                </c:pt>
                <c:pt idx="400">
                  <c:v>100010.0</c:v>
                </c:pt>
                <c:pt idx="401">
                  <c:v>100334.0</c:v>
                </c:pt>
                <c:pt idx="402">
                  <c:v>100511.0</c:v>
                </c:pt>
                <c:pt idx="403">
                  <c:v>100764.0</c:v>
                </c:pt>
                <c:pt idx="404">
                  <c:v>101004.0</c:v>
                </c:pt>
                <c:pt idx="405">
                  <c:v>101256.0</c:v>
                </c:pt>
                <c:pt idx="406">
                  <c:v>101502.0</c:v>
                </c:pt>
                <c:pt idx="407">
                  <c:v>101752.0</c:v>
                </c:pt>
                <c:pt idx="408">
                  <c:v>102003.0</c:v>
                </c:pt>
                <c:pt idx="409">
                  <c:v>102258.0</c:v>
                </c:pt>
                <c:pt idx="410">
                  <c:v>102584.0</c:v>
                </c:pt>
                <c:pt idx="411">
                  <c:v>102752.0</c:v>
                </c:pt>
                <c:pt idx="412">
                  <c:v>103012.0</c:v>
                </c:pt>
                <c:pt idx="413">
                  <c:v>103268.0</c:v>
                </c:pt>
                <c:pt idx="414">
                  <c:v>103521.0</c:v>
                </c:pt>
                <c:pt idx="415">
                  <c:v>103766.0</c:v>
                </c:pt>
                <c:pt idx="416">
                  <c:v>104003.0</c:v>
                </c:pt>
                <c:pt idx="417">
                  <c:v>104266.0</c:v>
                </c:pt>
                <c:pt idx="418">
                  <c:v>104518.0</c:v>
                </c:pt>
                <c:pt idx="419">
                  <c:v>104832.0</c:v>
                </c:pt>
                <c:pt idx="420">
                  <c:v>105002.0</c:v>
                </c:pt>
                <c:pt idx="421">
                  <c:v>105265.0</c:v>
                </c:pt>
                <c:pt idx="422">
                  <c:v>105511.0</c:v>
                </c:pt>
                <c:pt idx="423">
                  <c:v>105768.0</c:v>
                </c:pt>
                <c:pt idx="424">
                  <c:v>106005.0</c:v>
                </c:pt>
                <c:pt idx="425">
                  <c:v>106264.0</c:v>
                </c:pt>
                <c:pt idx="426">
                  <c:v>106501.0</c:v>
                </c:pt>
                <c:pt idx="427">
                  <c:v>106751.0</c:v>
                </c:pt>
                <c:pt idx="428">
                  <c:v>107082.0</c:v>
                </c:pt>
                <c:pt idx="429">
                  <c:v>107250.0</c:v>
                </c:pt>
                <c:pt idx="430">
                  <c:v>107503.0</c:v>
                </c:pt>
                <c:pt idx="431">
                  <c:v>107771.0</c:v>
                </c:pt>
                <c:pt idx="432">
                  <c:v>108006.0</c:v>
                </c:pt>
                <c:pt idx="433">
                  <c:v>108260.0</c:v>
                </c:pt>
                <c:pt idx="434">
                  <c:v>108512.0</c:v>
                </c:pt>
                <c:pt idx="435">
                  <c:v>108765.0</c:v>
                </c:pt>
                <c:pt idx="436">
                  <c:v>109017.0</c:v>
                </c:pt>
                <c:pt idx="437">
                  <c:v>109333.0</c:v>
                </c:pt>
                <c:pt idx="438">
                  <c:v>109503.0</c:v>
                </c:pt>
                <c:pt idx="439">
                  <c:v>109767.0</c:v>
                </c:pt>
                <c:pt idx="440">
                  <c:v>110022.0</c:v>
                </c:pt>
                <c:pt idx="441">
                  <c:v>110259.0</c:v>
                </c:pt>
                <c:pt idx="442">
                  <c:v>110521.0</c:v>
                </c:pt>
                <c:pt idx="443">
                  <c:v>110766.0</c:v>
                </c:pt>
                <c:pt idx="444">
                  <c:v>111018.0</c:v>
                </c:pt>
                <c:pt idx="445">
                  <c:v>111260.0</c:v>
                </c:pt>
                <c:pt idx="446">
                  <c:v>111582.0</c:v>
                </c:pt>
                <c:pt idx="447">
                  <c:v>111759.0</c:v>
                </c:pt>
                <c:pt idx="448">
                  <c:v>112010.0</c:v>
                </c:pt>
                <c:pt idx="449">
                  <c:v>112267.0</c:v>
                </c:pt>
                <c:pt idx="450">
                  <c:v>112517.0</c:v>
                </c:pt>
                <c:pt idx="451">
                  <c:v>112764.0</c:v>
                </c:pt>
                <c:pt idx="452">
                  <c:v>113012.0</c:v>
                </c:pt>
                <c:pt idx="453">
                  <c:v>113266.0</c:v>
                </c:pt>
                <c:pt idx="454">
                  <c:v>113513.0</c:v>
                </c:pt>
                <c:pt idx="455">
                  <c:v>113832.0</c:v>
                </c:pt>
                <c:pt idx="456">
                  <c:v>114011.0</c:v>
                </c:pt>
                <c:pt idx="457">
                  <c:v>114261.0</c:v>
                </c:pt>
                <c:pt idx="458">
                  <c:v>114525.0</c:v>
                </c:pt>
                <c:pt idx="459">
                  <c:v>114760.0</c:v>
                </c:pt>
                <c:pt idx="460">
                  <c:v>115010.0</c:v>
                </c:pt>
                <c:pt idx="461">
                  <c:v>115261.0</c:v>
                </c:pt>
                <c:pt idx="462">
                  <c:v>115506.0</c:v>
                </c:pt>
                <c:pt idx="463">
                  <c:v>115755.0</c:v>
                </c:pt>
                <c:pt idx="464">
                  <c:v>116076.0</c:v>
                </c:pt>
                <c:pt idx="465">
                  <c:v>116252.0</c:v>
                </c:pt>
                <c:pt idx="466">
                  <c:v>116512.0</c:v>
                </c:pt>
                <c:pt idx="467">
                  <c:v>116754.0</c:v>
                </c:pt>
                <c:pt idx="468">
                  <c:v>117005.0</c:v>
                </c:pt>
                <c:pt idx="469">
                  <c:v>117249.0</c:v>
                </c:pt>
                <c:pt idx="470">
                  <c:v>117505.0</c:v>
                </c:pt>
                <c:pt idx="471">
                  <c:v>117757.0</c:v>
                </c:pt>
                <c:pt idx="472">
                  <c:v>117999.0</c:v>
                </c:pt>
                <c:pt idx="473">
                  <c:v>118332.0</c:v>
                </c:pt>
                <c:pt idx="474">
                  <c:v>118502.0</c:v>
                </c:pt>
                <c:pt idx="475">
                  <c:v>118742.0</c:v>
                </c:pt>
                <c:pt idx="476">
                  <c:v>118990.0</c:v>
                </c:pt>
                <c:pt idx="477">
                  <c:v>119248.0</c:v>
                </c:pt>
                <c:pt idx="478">
                  <c:v>119500.0</c:v>
                </c:pt>
                <c:pt idx="479">
                  <c:v>119752.0</c:v>
                </c:pt>
                <c:pt idx="480">
                  <c:v>120007.0</c:v>
                </c:pt>
                <c:pt idx="481">
                  <c:v>120243.0</c:v>
                </c:pt>
                <c:pt idx="482">
                  <c:v>120492.0</c:v>
                </c:pt>
                <c:pt idx="483">
                  <c:v>120745.0</c:v>
                </c:pt>
                <c:pt idx="484">
                  <c:v>121010.0</c:v>
                </c:pt>
                <c:pt idx="485">
                  <c:v>121247.0</c:v>
                </c:pt>
                <c:pt idx="486">
                  <c:v>121498.0</c:v>
                </c:pt>
                <c:pt idx="487">
                  <c:v>121743.0</c:v>
                </c:pt>
                <c:pt idx="488">
                  <c:v>121996.0</c:v>
                </c:pt>
                <c:pt idx="489">
                  <c:v>122247.0</c:v>
                </c:pt>
                <c:pt idx="490">
                  <c:v>122499.0</c:v>
                </c:pt>
                <c:pt idx="491">
                  <c:v>122748.0</c:v>
                </c:pt>
                <c:pt idx="492">
                  <c:v>123004.0</c:v>
                </c:pt>
                <c:pt idx="493">
                  <c:v>123246.0</c:v>
                </c:pt>
                <c:pt idx="494">
                  <c:v>123502.0</c:v>
                </c:pt>
                <c:pt idx="495">
                  <c:v>123753.0</c:v>
                </c:pt>
                <c:pt idx="496">
                  <c:v>124014.0</c:v>
                </c:pt>
                <c:pt idx="497">
                  <c:v>124250.0</c:v>
                </c:pt>
                <c:pt idx="498">
                  <c:v>124502.0</c:v>
                </c:pt>
                <c:pt idx="499">
                  <c:v>124749.0</c:v>
                </c:pt>
                <c:pt idx="500">
                  <c:v>124994.0</c:v>
                </c:pt>
                <c:pt idx="501">
                  <c:v>125244.0</c:v>
                </c:pt>
                <c:pt idx="502">
                  <c:v>125494.0</c:v>
                </c:pt>
                <c:pt idx="503">
                  <c:v>125751.0</c:v>
                </c:pt>
                <c:pt idx="504">
                  <c:v>126002.0</c:v>
                </c:pt>
                <c:pt idx="505">
                  <c:v>126251.0</c:v>
                </c:pt>
                <c:pt idx="506">
                  <c:v>126494.0</c:v>
                </c:pt>
                <c:pt idx="507">
                  <c:v>126744.0</c:v>
                </c:pt>
                <c:pt idx="508">
                  <c:v>126995.0</c:v>
                </c:pt>
                <c:pt idx="509">
                  <c:v>127242.0</c:v>
                </c:pt>
                <c:pt idx="510">
                  <c:v>127493.0</c:v>
                </c:pt>
                <c:pt idx="511">
                  <c:v>127752.0</c:v>
                </c:pt>
                <c:pt idx="512">
                  <c:v>128002.0</c:v>
                </c:pt>
                <c:pt idx="513">
                  <c:v>128252.0</c:v>
                </c:pt>
                <c:pt idx="514">
                  <c:v>128504.0</c:v>
                </c:pt>
                <c:pt idx="515">
                  <c:v>128748.0</c:v>
                </c:pt>
                <c:pt idx="516">
                  <c:v>129003.0</c:v>
                </c:pt>
                <c:pt idx="517">
                  <c:v>129252.0</c:v>
                </c:pt>
                <c:pt idx="518">
                  <c:v>129503.0</c:v>
                </c:pt>
                <c:pt idx="519">
                  <c:v>129745.0</c:v>
                </c:pt>
                <c:pt idx="520">
                  <c:v>130000.0</c:v>
                </c:pt>
                <c:pt idx="521">
                  <c:v>130253.0</c:v>
                </c:pt>
                <c:pt idx="522">
                  <c:v>130507.0</c:v>
                </c:pt>
                <c:pt idx="523">
                  <c:v>130754.0</c:v>
                </c:pt>
                <c:pt idx="524">
                  <c:v>130996.0</c:v>
                </c:pt>
                <c:pt idx="525">
                  <c:v>131249.0</c:v>
                </c:pt>
                <c:pt idx="526">
                  <c:v>131508.0</c:v>
                </c:pt>
                <c:pt idx="527">
                  <c:v>131748.0</c:v>
                </c:pt>
                <c:pt idx="528">
                  <c:v>131999.0</c:v>
                </c:pt>
                <c:pt idx="529">
                  <c:v>132249.0</c:v>
                </c:pt>
                <c:pt idx="530">
                  <c:v>132509.0</c:v>
                </c:pt>
                <c:pt idx="531">
                  <c:v>132762.0</c:v>
                </c:pt>
                <c:pt idx="532">
                  <c:v>133001.0</c:v>
                </c:pt>
                <c:pt idx="533">
                  <c:v>133247.0</c:v>
                </c:pt>
                <c:pt idx="534">
                  <c:v>133502.0</c:v>
                </c:pt>
                <c:pt idx="535">
                  <c:v>133745.0</c:v>
                </c:pt>
                <c:pt idx="536">
                  <c:v>133993.0</c:v>
                </c:pt>
                <c:pt idx="537">
                  <c:v>134246.0</c:v>
                </c:pt>
                <c:pt idx="538">
                  <c:v>134495.0</c:v>
                </c:pt>
                <c:pt idx="539">
                  <c:v>134747.0</c:v>
                </c:pt>
                <c:pt idx="540">
                  <c:v>135006.0</c:v>
                </c:pt>
                <c:pt idx="541">
                  <c:v>135248.0</c:v>
                </c:pt>
                <c:pt idx="542">
                  <c:v>135510.0</c:v>
                </c:pt>
                <c:pt idx="543">
                  <c:v>135745.0</c:v>
                </c:pt>
                <c:pt idx="544">
                  <c:v>135997.0</c:v>
                </c:pt>
                <c:pt idx="545">
                  <c:v>136250.0</c:v>
                </c:pt>
                <c:pt idx="546">
                  <c:v>136496.0</c:v>
                </c:pt>
                <c:pt idx="547">
                  <c:v>136748.0</c:v>
                </c:pt>
                <c:pt idx="548">
                  <c:v>136996.0</c:v>
                </c:pt>
                <c:pt idx="549">
                  <c:v>137246.0</c:v>
                </c:pt>
                <c:pt idx="550">
                  <c:v>137511.0</c:v>
                </c:pt>
                <c:pt idx="551">
                  <c:v>137742.0</c:v>
                </c:pt>
                <c:pt idx="552">
                  <c:v>137996.0</c:v>
                </c:pt>
                <c:pt idx="553">
                  <c:v>138252.0</c:v>
                </c:pt>
                <c:pt idx="554">
                  <c:v>138504.0</c:v>
                </c:pt>
                <c:pt idx="555">
                  <c:v>138756.0</c:v>
                </c:pt>
                <c:pt idx="556">
                  <c:v>138993.0</c:v>
                </c:pt>
                <c:pt idx="557">
                  <c:v>139248.0</c:v>
                </c:pt>
                <c:pt idx="558">
                  <c:v>139493.0</c:v>
                </c:pt>
                <c:pt idx="559">
                  <c:v>139744.0</c:v>
                </c:pt>
                <c:pt idx="560">
                  <c:v>139995.0</c:v>
                </c:pt>
                <c:pt idx="561">
                  <c:v>140248.0</c:v>
                </c:pt>
                <c:pt idx="562">
                  <c:v>140507.0</c:v>
                </c:pt>
                <c:pt idx="563">
                  <c:v>140750.0</c:v>
                </c:pt>
                <c:pt idx="564">
                  <c:v>141005.0</c:v>
                </c:pt>
                <c:pt idx="565">
                  <c:v>141258.0</c:v>
                </c:pt>
                <c:pt idx="566">
                  <c:v>141507.0</c:v>
                </c:pt>
                <c:pt idx="567">
                  <c:v>141762.0</c:v>
                </c:pt>
                <c:pt idx="568">
                  <c:v>142011.0</c:v>
                </c:pt>
                <c:pt idx="569">
                  <c:v>142337.0</c:v>
                </c:pt>
                <c:pt idx="570">
                  <c:v>142506.0</c:v>
                </c:pt>
                <c:pt idx="571">
                  <c:v>142776.0</c:v>
                </c:pt>
                <c:pt idx="572">
                  <c:v>143010.0</c:v>
                </c:pt>
                <c:pt idx="573">
                  <c:v>143256.0</c:v>
                </c:pt>
                <c:pt idx="574">
                  <c:v>143504.0</c:v>
                </c:pt>
                <c:pt idx="575">
                  <c:v>143757.0</c:v>
                </c:pt>
                <c:pt idx="576">
                  <c:v>144017.0</c:v>
                </c:pt>
                <c:pt idx="577">
                  <c:v>144258.0</c:v>
                </c:pt>
                <c:pt idx="578">
                  <c:v>144584.0</c:v>
                </c:pt>
                <c:pt idx="579">
                  <c:v>144755.0</c:v>
                </c:pt>
                <c:pt idx="580">
                  <c:v>145009.0</c:v>
                </c:pt>
                <c:pt idx="581">
                  <c:v>145255.0</c:v>
                </c:pt>
                <c:pt idx="582">
                  <c:v>145510.0</c:v>
                </c:pt>
                <c:pt idx="583">
                  <c:v>145753.0</c:v>
                </c:pt>
                <c:pt idx="584">
                  <c:v>146005.0</c:v>
                </c:pt>
                <c:pt idx="585">
                  <c:v>146264.0</c:v>
                </c:pt>
                <c:pt idx="586">
                  <c:v>146511.0</c:v>
                </c:pt>
                <c:pt idx="587">
                  <c:v>146833.0</c:v>
                </c:pt>
                <c:pt idx="588">
                  <c:v>147004.0</c:v>
                </c:pt>
                <c:pt idx="589">
                  <c:v>147260.0</c:v>
                </c:pt>
                <c:pt idx="590">
                  <c:v>147504.0</c:v>
                </c:pt>
                <c:pt idx="591">
                  <c:v>147759.0</c:v>
                </c:pt>
                <c:pt idx="592">
                  <c:v>148008.0</c:v>
                </c:pt>
                <c:pt idx="593">
                  <c:v>148256.0</c:v>
                </c:pt>
                <c:pt idx="594">
                  <c:v>148509.0</c:v>
                </c:pt>
                <c:pt idx="595">
                  <c:v>148757.0</c:v>
                </c:pt>
                <c:pt idx="596">
                  <c:v>149082.0</c:v>
                </c:pt>
                <c:pt idx="597">
                  <c:v>149252.0</c:v>
                </c:pt>
                <c:pt idx="598">
                  <c:v>149515.0</c:v>
                </c:pt>
                <c:pt idx="599">
                  <c:v>149762.0</c:v>
                </c:pt>
                <c:pt idx="600">
                  <c:v>150003.0</c:v>
                </c:pt>
                <c:pt idx="601">
                  <c:v>150263.0</c:v>
                </c:pt>
                <c:pt idx="602">
                  <c:v>150517.0</c:v>
                </c:pt>
                <c:pt idx="603">
                  <c:v>150759.0</c:v>
                </c:pt>
                <c:pt idx="604">
                  <c:v>151021.0</c:v>
                </c:pt>
                <c:pt idx="605">
                  <c:v>151341.0</c:v>
                </c:pt>
                <c:pt idx="606">
                  <c:v>151506.0</c:v>
                </c:pt>
                <c:pt idx="607">
                  <c:v>151762.0</c:v>
                </c:pt>
                <c:pt idx="608">
                  <c:v>152006.0</c:v>
                </c:pt>
                <c:pt idx="609">
                  <c:v>152258.0</c:v>
                </c:pt>
                <c:pt idx="610">
                  <c:v>152514.0</c:v>
                </c:pt>
                <c:pt idx="611">
                  <c:v>152776.0</c:v>
                </c:pt>
                <c:pt idx="612">
                  <c:v>153010.0</c:v>
                </c:pt>
                <c:pt idx="613">
                  <c:v>153265.0</c:v>
                </c:pt>
                <c:pt idx="614">
                  <c:v>153602.0</c:v>
                </c:pt>
                <c:pt idx="615">
                  <c:v>153756.0</c:v>
                </c:pt>
                <c:pt idx="616">
                  <c:v>154022.0</c:v>
                </c:pt>
                <c:pt idx="617">
                  <c:v>154275.0</c:v>
                </c:pt>
                <c:pt idx="618">
                  <c:v>154506.0</c:v>
                </c:pt>
                <c:pt idx="619">
                  <c:v>154754.0</c:v>
                </c:pt>
                <c:pt idx="620">
                  <c:v>155007.0</c:v>
                </c:pt>
                <c:pt idx="621">
                  <c:v>155257.0</c:v>
                </c:pt>
                <c:pt idx="622">
                  <c:v>155513.0</c:v>
                </c:pt>
                <c:pt idx="623">
                  <c:v>155840.0</c:v>
                </c:pt>
                <c:pt idx="624">
                  <c:v>156005.0</c:v>
                </c:pt>
                <c:pt idx="625">
                  <c:v>156266.0</c:v>
                </c:pt>
                <c:pt idx="626">
                  <c:v>156509.0</c:v>
                </c:pt>
                <c:pt idx="627">
                  <c:v>156756.0</c:v>
                </c:pt>
                <c:pt idx="628">
                  <c:v>156997.0</c:v>
                </c:pt>
                <c:pt idx="629">
                  <c:v>157250.0</c:v>
                </c:pt>
                <c:pt idx="630">
                  <c:v>157509.0</c:v>
                </c:pt>
                <c:pt idx="631">
                  <c:v>157750.0</c:v>
                </c:pt>
                <c:pt idx="632">
                  <c:v>158084.0</c:v>
                </c:pt>
                <c:pt idx="633">
                  <c:v>158259.0</c:v>
                </c:pt>
                <c:pt idx="634">
                  <c:v>158517.0</c:v>
                </c:pt>
                <c:pt idx="635">
                  <c:v>158754.0</c:v>
                </c:pt>
                <c:pt idx="636">
                  <c:v>159018.0</c:v>
                </c:pt>
                <c:pt idx="637">
                  <c:v>159268.0</c:v>
                </c:pt>
                <c:pt idx="638">
                  <c:v>159515.0</c:v>
                </c:pt>
                <c:pt idx="639">
                  <c:v>159753.0</c:v>
                </c:pt>
                <c:pt idx="640">
                  <c:v>160003.0</c:v>
                </c:pt>
                <c:pt idx="641">
                  <c:v>160369.0</c:v>
                </c:pt>
                <c:pt idx="642">
                  <c:v>160502.0</c:v>
                </c:pt>
                <c:pt idx="643">
                  <c:v>160755.0</c:v>
                </c:pt>
                <c:pt idx="644">
                  <c:v>161006.0</c:v>
                </c:pt>
                <c:pt idx="645">
                  <c:v>161257.0</c:v>
                </c:pt>
                <c:pt idx="646">
                  <c:v>161505.0</c:v>
                </c:pt>
                <c:pt idx="647">
                  <c:v>161756.0</c:v>
                </c:pt>
                <c:pt idx="648">
                  <c:v>162008.0</c:v>
                </c:pt>
                <c:pt idx="649">
                  <c:v>162255.0</c:v>
                </c:pt>
                <c:pt idx="650">
                  <c:v>162517.0</c:v>
                </c:pt>
                <c:pt idx="651">
                  <c:v>162752.0</c:v>
                </c:pt>
                <c:pt idx="652">
                  <c:v>163006.0</c:v>
                </c:pt>
                <c:pt idx="653">
                  <c:v>163250.0</c:v>
                </c:pt>
                <c:pt idx="654">
                  <c:v>163498.0</c:v>
                </c:pt>
                <c:pt idx="655">
                  <c:v>163754.0</c:v>
                </c:pt>
                <c:pt idx="656">
                  <c:v>164001.0</c:v>
                </c:pt>
                <c:pt idx="657">
                  <c:v>164254.0</c:v>
                </c:pt>
                <c:pt idx="658">
                  <c:v>164502.0</c:v>
                </c:pt>
                <c:pt idx="659">
                  <c:v>164769.0</c:v>
                </c:pt>
                <c:pt idx="660">
                  <c:v>165004.0</c:v>
                </c:pt>
                <c:pt idx="661">
                  <c:v>165254.0</c:v>
                </c:pt>
                <c:pt idx="662">
                  <c:v>165514.0</c:v>
                </c:pt>
                <c:pt idx="663">
                  <c:v>165755.0</c:v>
                </c:pt>
                <c:pt idx="664">
                  <c:v>166002.0</c:v>
                </c:pt>
                <c:pt idx="665">
                  <c:v>166251.0</c:v>
                </c:pt>
                <c:pt idx="666">
                  <c:v>166504.0</c:v>
                </c:pt>
                <c:pt idx="667">
                  <c:v>166755.0</c:v>
                </c:pt>
                <c:pt idx="668">
                  <c:v>167018.0</c:v>
                </c:pt>
                <c:pt idx="669">
                  <c:v>167255.0</c:v>
                </c:pt>
                <c:pt idx="670">
                  <c:v>167508.0</c:v>
                </c:pt>
                <c:pt idx="671">
                  <c:v>167759.0</c:v>
                </c:pt>
                <c:pt idx="672">
                  <c:v>168004.0</c:v>
                </c:pt>
                <c:pt idx="673">
                  <c:v>168259.0</c:v>
                </c:pt>
                <c:pt idx="674">
                  <c:v>168505.0</c:v>
                </c:pt>
                <c:pt idx="675">
                  <c:v>168757.0</c:v>
                </c:pt>
                <c:pt idx="676">
                  <c:v>169013.0</c:v>
                </c:pt>
                <c:pt idx="677">
                  <c:v>169273.0</c:v>
                </c:pt>
                <c:pt idx="678">
                  <c:v>169501.0</c:v>
                </c:pt>
                <c:pt idx="679">
                  <c:v>169756.0</c:v>
                </c:pt>
                <c:pt idx="680">
                  <c:v>170005.0</c:v>
                </c:pt>
                <c:pt idx="681">
                  <c:v>170258.0</c:v>
                </c:pt>
                <c:pt idx="682">
                  <c:v>170503.0</c:v>
                </c:pt>
                <c:pt idx="683">
                  <c:v>170756.0</c:v>
                </c:pt>
                <c:pt idx="684">
                  <c:v>171005.0</c:v>
                </c:pt>
                <c:pt idx="685">
                  <c:v>171256.0</c:v>
                </c:pt>
                <c:pt idx="686">
                  <c:v>171520.0</c:v>
                </c:pt>
                <c:pt idx="687">
                  <c:v>171766.0</c:v>
                </c:pt>
                <c:pt idx="688">
                  <c:v>172009.0</c:v>
                </c:pt>
                <c:pt idx="689">
                  <c:v>172254.0</c:v>
                </c:pt>
                <c:pt idx="690">
                  <c:v>172507.0</c:v>
                </c:pt>
                <c:pt idx="691">
                  <c:v>172758.0</c:v>
                </c:pt>
                <c:pt idx="692">
                  <c:v>173008.0</c:v>
                </c:pt>
                <c:pt idx="693">
                  <c:v>173257.0</c:v>
                </c:pt>
                <c:pt idx="694">
                  <c:v>173507.0</c:v>
                </c:pt>
                <c:pt idx="695">
                  <c:v>173777.0</c:v>
                </c:pt>
                <c:pt idx="696">
                  <c:v>173997.0</c:v>
                </c:pt>
                <c:pt idx="697">
                  <c:v>174254.0</c:v>
                </c:pt>
                <c:pt idx="698">
                  <c:v>174510.0</c:v>
                </c:pt>
                <c:pt idx="699">
                  <c:v>174779.0</c:v>
                </c:pt>
                <c:pt idx="700">
                  <c:v>175010.0</c:v>
                </c:pt>
                <c:pt idx="701">
                  <c:v>175264.0</c:v>
                </c:pt>
                <c:pt idx="702">
                  <c:v>175520.0</c:v>
                </c:pt>
                <c:pt idx="703">
                  <c:v>175842.0</c:v>
                </c:pt>
                <c:pt idx="704">
                  <c:v>176005.0</c:v>
                </c:pt>
                <c:pt idx="705">
                  <c:v>176254.0</c:v>
                </c:pt>
                <c:pt idx="706">
                  <c:v>176510.0</c:v>
                </c:pt>
                <c:pt idx="707">
                  <c:v>176766.0</c:v>
                </c:pt>
                <c:pt idx="708">
                  <c:v>177011.0</c:v>
                </c:pt>
                <c:pt idx="709">
                  <c:v>177274.0</c:v>
                </c:pt>
                <c:pt idx="710">
                  <c:v>177520.0</c:v>
                </c:pt>
                <c:pt idx="711">
                  <c:v>177760.0</c:v>
                </c:pt>
                <c:pt idx="712">
                  <c:v>178098.0</c:v>
                </c:pt>
                <c:pt idx="713">
                  <c:v>178249.0</c:v>
                </c:pt>
                <c:pt idx="714">
                  <c:v>178513.0</c:v>
                </c:pt>
                <c:pt idx="715">
                  <c:v>178762.0</c:v>
                </c:pt>
                <c:pt idx="716">
                  <c:v>179002.0</c:v>
                </c:pt>
                <c:pt idx="717">
                  <c:v>179251.0</c:v>
                </c:pt>
                <c:pt idx="718">
                  <c:v>179518.0</c:v>
                </c:pt>
                <c:pt idx="719">
                  <c:v>179750.0</c:v>
                </c:pt>
                <c:pt idx="720">
                  <c:v>180014.0</c:v>
                </c:pt>
                <c:pt idx="721">
                  <c:v>180330.0</c:v>
                </c:pt>
                <c:pt idx="722">
                  <c:v>180506.0</c:v>
                </c:pt>
                <c:pt idx="723">
                  <c:v>180766.0</c:v>
                </c:pt>
                <c:pt idx="724">
                  <c:v>181010.0</c:v>
                </c:pt>
                <c:pt idx="725">
                  <c:v>181253.0</c:v>
                </c:pt>
                <c:pt idx="726">
                  <c:v>181511.0</c:v>
                </c:pt>
                <c:pt idx="727">
                  <c:v>181754.0</c:v>
                </c:pt>
                <c:pt idx="728">
                  <c:v>182003.0</c:v>
                </c:pt>
                <c:pt idx="729">
                  <c:v>182254.0</c:v>
                </c:pt>
                <c:pt idx="730">
                  <c:v>182594.0</c:v>
                </c:pt>
                <c:pt idx="731">
                  <c:v>182753.0</c:v>
                </c:pt>
                <c:pt idx="732">
                  <c:v>183010.0</c:v>
                </c:pt>
                <c:pt idx="733">
                  <c:v>183250.0</c:v>
                </c:pt>
                <c:pt idx="734">
                  <c:v>183504.0</c:v>
                </c:pt>
                <c:pt idx="735">
                  <c:v>183756.0</c:v>
                </c:pt>
                <c:pt idx="736">
                  <c:v>184002.0</c:v>
                </c:pt>
                <c:pt idx="737">
                  <c:v>184255.0</c:v>
                </c:pt>
                <c:pt idx="738">
                  <c:v>184518.0</c:v>
                </c:pt>
                <c:pt idx="739">
                  <c:v>184840.0</c:v>
                </c:pt>
                <c:pt idx="740">
                  <c:v>185001.0</c:v>
                </c:pt>
                <c:pt idx="741">
                  <c:v>185255.0</c:v>
                </c:pt>
                <c:pt idx="742">
                  <c:v>185516.0</c:v>
                </c:pt>
                <c:pt idx="743">
                  <c:v>185760.0</c:v>
                </c:pt>
                <c:pt idx="744">
                  <c:v>186000.0</c:v>
                </c:pt>
                <c:pt idx="745">
                  <c:v>186248.0</c:v>
                </c:pt>
                <c:pt idx="746">
                  <c:v>186505.0</c:v>
                </c:pt>
                <c:pt idx="747">
                  <c:v>186752.0</c:v>
                </c:pt>
                <c:pt idx="748">
                  <c:v>187092.0</c:v>
                </c:pt>
                <c:pt idx="749">
                  <c:v>187249.0</c:v>
                </c:pt>
                <c:pt idx="750">
                  <c:v>187517.0</c:v>
                </c:pt>
                <c:pt idx="751">
                  <c:v>187756.0</c:v>
                </c:pt>
                <c:pt idx="752">
                  <c:v>188023.0</c:v>
                </c:pt>
                <c:pt idx="753">
                  <c:v>188257.0</c:v>
                </c:pt>
                <c:pt idx="754">
                  <c:v>188504.0</c:v>
                </c:pt>
                <c:pt idx="755">
                  <c:v>188763.0</c:v>
                </c:pt>
                <c:pt idx="756">
                  <c:v>189008.0</c:v>
                </c:pt>
                <c:pt idx="757">
                  <c:v>189335.0</c:v>
                </c:pt>
                <c:pt idx="758">
                  <c:v>189505.0</c:v>
                </c:pt>
                <c:pt idx="759">
                  <c:v>189758.0</c:v>
                </c:pt>
                <c:pt idx="760">
                  <c:v>190015.0</c:v>
                </c:pt>
                <c:pt idx="761">
                  <c:v>190253.0</c:v>
                </c:pt>
                <c:pt idx="762">
                  <c:v>190514.0</c:v>
                </c:pt>
                <c:pt idx="763">
                  <c:v>190750.0</c:v>
                </c:pt>
                <c:pt idx="764">
                  <c:v>191003.0</c:v>
                </c:pt>
                <c:pt idx="765">
                  <c:v>191254.0</c:v>
                </c:pt>
                <c:pt idx="766">
                  <c:v>191593.0</c:v>
                </c:pt>
                <c:pt idx="767">
                  <c:v>191759.0</c:v>
                </c:pt>
                <c:pt idx="768">
                  <c:v>192017.0</c:v>
                </c:pt>
                <c:pt idx="769">
                  <c:v>192266.0</c:v>
                </c:pt>
                <c:pt idx="770">
                  <c:v>192522.0</c:v>
                </c:pt>
                <c:pt idx="771">
                  <c:v>192775.0</c:v>
                </c:pt>
                <c:pt idx="772">
                  <c:v>193009.0</c:v>
                </c:pt>
                <c:pt idx="773">
                  <c:v>193257.0</c:v>
                </c:pt>
                <c:pt idx="774">
                  <c:v>193514.0</c:v>
                </c:pt>
                <c:pt idx="775">
                  <c:v>193826.0</c:v>
                </c:pt>
                <c:pt idx="776">
                  <c:v>194003.0</c:v>
                </c:pt>
                <c:pt idx="777">
                  <c:v>194251.0</c:v>
                </c:pt>
                <c:pt idx="778">
                  <c:v>194492.0</c:v>
                </c:pt>
                <c:pt idx="779">
                  <c:v>194747.0</c:v>
                </c:pt>
                <c:pt idx="780">
                  <c:v>195004.0</c:v>
                </c:pt>
                <c:pt idx="781">
                  <c:v>195252.0</c:v>
                </c:pt>
                <c:pt idx="782">
                  <c:v>195504.0</c:v>
                </c:pt>
                <c:pt idx="783">
                  <c:v>195774.0</c:v>
                </c:pt>
                <c:pt idx="784">
                  <c:v>195997.0</c:v>
                </c:pt>
                <c:pt idx="785">
                  <c:v>196242.0</c:v>
                </c:pt>
                <c:pt idx="786">
                  <c:v>196499.0</c:v>
                </c:pt>
                <c:pt idx="787">
                  <c:v>196748.0</c:v>
                </c:pt>
                <c:pt idx="788">
                  <c:v>196998.0</c:v>
                </c:pt>
                <c:pt idx="789">
                  <c:v>197248.0</c:v>
                </c:pt>
                <c:pt idx="790">
                  <c:v>197504.0</c:v>
                </c:pt>
                <c:pt idx="791">
                  <c:v>197751.0</c:v>
                </c:pt>
                <c:pt idx="792">
                  <c:v>198000.0</c:v>
                </c:pt>
                <c:pt idx="793">
                  <c:v>198247.0</c:v>
                </c:pt>
                <c:pt idx="794">
                  <c:v>198495.0</c:v>
                </c:pt>
                <c:pt idx="795">
                  <c:v>198746.0</c:v>
                </c:pt>
                <c:pt idx="796">
                  <c:v>198996.0</c:v>
                </c:pt>
                <c:pt idx="797">
                  <c:v>199250.0</c:v>
                </c:pt>
                <c:pt idx="798">
                  <c:v>199489.0</c:v>
                </c:pt>
                <c:pt idx="799">
                  <c:v>199748.0</c:v>
                </c:pt>
                <c:pt idx="800">
                  <c:v>200008.0</c:v>
                </c:pt>
                <c:pt idx="801">
                  <c:v>200251.0</c:v>
                </c:pt>
                <c:pt idx="802">
                  <c:v>200499.0</c:v>
                </c:pt>
                <c:pt idx="803">
                  <c:v>200750.0</c:v>
                </c:pt>
                <c:pt idx="804">
                  <c:v>200999.0</c:v>
                </c:pt>
                <c:pt idx="805">
                  <c:v>201247.0</c:v>
                </c:pt>
                <c:pt idx="806">
                  <c:v>201491.0</c:v>
                </c:pt>
                <c:pt idx="807">
                  <c:v>201741.0</c:v>
                </c:pt>
                <c:pt idx="808">
                  <c:v>201994.0</c:v>
                </c:pt>
                <c:pt idx="809">
                  <c:v>202244.0</c:v>
                </c:pt>
                <c:pt idx="810">
                  <c:v>202494.0</c:v>
                </c:pt>
                <c:pt idx="811">
                  <c:v>202741.0</c:v>
                </c:pt>
                <c:pt idx="812">
                  <c:v>202993.0</c:v>
                </c:pt>
                <c:pt idx="813">
                  <c:v>203241.0</c:v>
                </c:pt>
                <c:pt idx="814">
                  <c:v>203492.0</c:v>
                </c:pt>
                <c:pt idx="815">
                  <c:v>203746.0</c:v>
                </c:pt>
                <c:pt idx="816">
                  <c:v>203992.0</c:v>
                </c:pt>
                <c:pt idx="817">
                  <c:v>204242.0</c:v>
                </c:pt>
                <c:pt idx="818">
                  <c:v>204508.0</c:v>
                </c:pt>
                <c:pt idx="819">
                  <c:v>204748.0</c:v>
                </c:pt>
                <c:pt idx="820">
                  <c:v>205003.0</c:v>
                </c:pt>
                <c:pt idx="821">
                  <c:v>205250.0</c:v>
                </c:pt>
                <c:pt idx="822">
                  <c:v>205496.0</c:v>
                </c:pt>
                <c:pt idx="823">
                  <c:v>205757.0</c:v>
                </c:pt>
                <c:pt idx="824">
                  <c:v>206007.0</c:v>
                </c:pt>
                <c:pt idx="825">
                  <c:v>206250.0</c:v>
                </c:pt>
                <c:pt idx="826">
                  <c:v>206492.0</c:v>
                </c:pt>
                <c:pt idx="827">
                  <c:v>206743.0</c:v>
                </c:pt>
                <c:pt idx="828">
                  <c:v>206991.0</c:v>
                </c:pt>
                <c:pt idx="829">
                  <c:v>207244.0</c:v>
                </c:pt>
                <c:pt idx="830">
                  <c:v>207522.0</c:v>
                </c:pt>
                <c:pt idx="831">
                  <c:v>207755.0</c:v>
                </c:pt>
                <c:pt idx="832">
                  <c:v>207997.0</c:v>
                </c:pt>
                <c:pt idx="833">
                  <c:v>208249.0</c:v>
                </c:pt>
                <c:pt idx="834">
                  <c:v>208525.0</c:v>
                </c:pt>
                <c:pt idx="835">
                  <c:v>208754.0</c:v>
                </c:pt>
                <c:pt idx="836">
                  <c:v>209004.0</c:v>
                </c:pt>
                <c:pt idx="837">
                  <c:v>209252.0</c:v>
                </c:pt>
                <c:pt idx="838">
                  <c:v>209507.0</c:v>
                </c:pt>
                <c:pt idx="839">
                  <c:v>209760.0</c:v>
                </c:pt>
                <c:pt idx="840">
                  <c:v>210009.0</c:v>
                </c:pt>
                <c:pt idx="841">
                  <c:v>210251.0</c:v>
                </c:pt>
                <c:pt idx="842">
                  <c:v>210504.0</c:v>
                </c:pt>
                <c:pt idx="843">
                  <c:v>210752.0</c:v>
                </c:pt>
                <c:pt idx="844">
                  <c:v>211000.0</c:v>
                </c:pt>
                <c:pt idx="845">
                  <c:v>211247.0</c:v>
                </c:pt>
                <c:pt idx="846">
                  <c:v>211496.0</c:v>
                </c:pt>
                <c:pt idx="847">
                  <c:v>211748.0</c:v>
                </c:pt>
                <c:pt idx="848">
                  <c:v>211997.0</c:v>
                </c:pt>
                <c:pt idx="849">
                  <c:v>212243.0</c:v>
                </c:pt>
                <c:pt idx="850">
                  <c:v>212503.0</c:v>
                </c:pt>
                <c:pt idx="851">
                  <c:v>212756.0</c:v>
                </c:pt>
                <c:pt idx="852">
                  <c:v>213009.0</c:v>
                </c:pt>
                <c:pt idx="853">
                  <c:v>213252.0</c:v>
                </c:pt>
                <c:pt idx="854">
                  <c:v>213503.0</c:v>
                </c:pt>
                <c:pt idx="855">
                  <c:v>213751.0</c:v>
                </c:pt>
                <c:pt idx="856">
                  <c:v>214008.0</c:v>
                </c:pt>
                <c:pt idx="857">
                  <c:v>214255.0</c:v>
                </c:pt>
                <c:pt idx="858">
                  <c:v>214500.0</c:v>
                </c:pt>
                <c:pt idx="859">
                  <c:v>214743.0</c:v>
                </c:pt>
                <c:pt idx="860">
                  <c:v>215006.0</c:v>
                </c:pt>
                <c:pt idx="861">
                  <c:v>215245.0</c:v>
                </c:pt>
                <c:pt idx="862">
                  <c:v>215498.0</c:v>
                </c:pt>
                <c:pt idx="863">
                  <c:v>215766.0</c:v>
                </c:pt>
                <c:pt idx="864">
                  <c:v>216001.0</c:v>
                </c:pt>
                <c:pt idx="865">
                  <c:v>216261.0</c:v>
                </c:pt>
                <c:pt idx="866">
                  <c:v>216503.0</c:v>
                </c:pt>
                <c:pt idx="867">
                  <c:v>216753.0</c:v>
                </c:pt>
                <c:pt idx="868">
                  <c:v>217010.0</c:v>
                </c:pt>
                <c:pt idx="869">
                  <c:v>217254.0</c:v>
                </c:pt>
                <c:pt idx="870">
                  <c:v>217516.0</c:v>
                </c:pt>
                <c:pt idx="871">
                  <c:v>217855.0</c:v>
                </c:pt>
                <c:pt idx="872">
                  <c:v>218007.0</c:v>
                </c:pt>
                <c:pt idx="873">
                  <c:v>218266.0</c:v>
                </c:pt>
                <c:pt idx="874">
                  <c:v>218523.0</c:v>
                </c:pt>
                <c:pt idx="875">
                  <c:v>218770.0</c:v>
                </c:pt>
                <c:pt idx="876">
                  <c:v>219023.0</c:v>
                </c:pt>
                <c:pt idx="877">
                  <c:v>219257.0</c:v>
                </c:pt>
                <c:pt idx="878">
                  <c:v>219516.0</c:v>
                </c:pt>
                <c:pt idx="879">
                  <c:v>219758.0</c:v>
                </c:pt>
                <c:pt idx="880">
                  <c:v>220024.0</c:v>
                </c:pt>
                <c:pt idx="881">
                  <c:v>220256.0</c:v>
                </c:pt>
                <c:pt idx="882">
                  <c:v>220509.0</c:v>
                </c:pt>
                <c:pt idx="883">
                  <c:v>220750.0</c:v>
                </c:pt>
                <c:pt idx="884">
                  <c:v>221014.0</c:v>
                </c:pt>
                <c:pt idx="885">
                  <c:v>221272.0</c:v>
                </c:pt>
                <c:pt idx="886">
                  <c:v>221510.0</c:v>
                </c:pt>
                <c:pt idx="887">
                  <c:v>221764.0</c:v>
                </c:pt>
                <c:pt idx="888">
                  <c:v>222007.0</c:v>
                </c:pt>
                <c:pt idx="889">
                  <c:v>222340.0</c:v>
                </c:pt>
                <c:pt idx="890">
                  <c:v>222505.0</c:v>
                </c:pt>
                <c:pt idx="891">
                  <c:v>222751.0</c:v>
                </c:pt>
                <c:pt idx="892">
                  <c:v>223016.0</c:v>
                </c:pt>
                <c:pt idx="893">
                  <c:v>223259.0</c:v>
                </c:pt>
                <c:pt idx="894">
                  <c:v>223513.0</c:v>
                </c:pt>
                <c:pt idx="895">
                  <c:v>223756.0</c:v>
                </c:pt>
                <c:pt idx="896">
                  <c:v>224005.0</c:v>
                </c:pt>
                <c:pt idx="897">
                  <c:v>224256.0</c:v>
                </c:pt>
                <c:pt idx="898">
                  <c:v>224579.0</c:v>
                </c:pt>
                <c:pt idx="899">
                  <c:v>224754.0</c:v>
                </c:pt>
                <c:pt idx="900">
                  <c:v>225013.0</c:v>
                </c:pt>
                <c:pt idx="901">
                  <c:v>225260.0</c:v>
                </c:pt>
                <c:pt idx="902">
                  <c:v>225521.0</c:v>
                </c:pt>
                <c:pt idx="903">
                  <c:v>225758.0</c:v>
                </c:pt>
                <c:pt idx="904">
                  <c:v>226010.0</c:v>
                </c:pt>
                <c:pt idx="905">
                  <c:v>226262.0</c:v>
                </c:pt>
                <c:pt idx="906">
                  <c:v>226506.0</c:v>
                </c:pt>
                <c:pt idx="907">
                  <c:v>226847.0</c:v>
                </c:pt>
                <c:pt idx="908">
                  <c:v>227007.0</c:v>
                </c:pt>
                <c:pt idx="909">
                  <c:v>227265.0</c:v>
                </c:pt>
                <c:pt idx="910">
                  <c:v>227517.0</c:v>
                </c:pt>
                <c:pt idx="911">
                  <c:v>227751.0</c:v>
                </c:pt>
                <c:pt idx="912">
                  <c:v>228015.0</c:v>
                </c:pt>
                <c:pt idx="913">
                  <c:v>228262.0</c:v>
                </c:pt>
                <c:pt idx="914">
                  <c:v>228508.0</c:v>
                </c:pt>
                <c:pt idx="915">
                  <c:v>228753.0</c:v>
                </c:pt>
                <c:pt idx="916">
                  <c:v>229087.0</c:v>
                </c:pt>
                <c:pt idx="917">
                  <c:v>229257.0</c:v>
                </c:pt>
                <c:pt idx="918">
                  <c:v>229512.0</c:v>
                </c:pt>
                <c:pt idx="919">
                  <c:v>229758.0</c:v>
                </c:pt>
                <c:pt idx="920">
                  <c:v>230014.0</c:v>
                </c:pt>
                <c:pt idx="921">
                  <c:v>230262.0</c:v>
                </c:pt>
                <c:pt idx="922">
                  <c:v>230517.0</c:v>
                </c:pt>
                <c:pt idx="923">
                  <c:v>230752.0</c:v>
                </c:pt>
                <c:pt idx="924">
                  <c:v>231012.0</c:v>
                </c:pt>
                <c:pt idx="925">
                  <c:v>231327.0</c:v>
                </c:pt>
                <c:pt idx="926">
                  <c:v>231510.0</c:v>
                </c:pt>
                <c:pt idx="927">
                  <c:v>231755.0</c:v>
                </c:pt>
                <c:pt idx="928">
                  <c:v>232015.0</c:v>
                </c:pt>
                <c:pt idx="929">
                  <c:v>232256.0</c:v>
                </c:pt>
                <c:pt idx="930">
                  <c:v>232515.0</c:v>
                </c:pt>
                <c:pt idx="931">
                  <c:v>232760.0</c:v>
                </c:pt>
                <c:pt idx="932">
                  <c:v>233007.0</c:v>
                </c:pt>
                <c:pt idx="933">
                  <c:v>233273.0</c:v>
                </c:pt>
                <c:pt idx="934">
                  <c:v>233591.0</c:v>
                </c:pt>
                <c:pt idx="935">
                  <c:v>233756.0</c:v>
                </c:pt>
                <c:pt idx="936">
                  <c:v>234015.0</c:v>
                </c:pt>
                <c:pt idx="937">
                  <c:v>234264.0</c:v>
                </c:pt>
                <c:pt idx="938">
                  <c:v>234510.0</c:v>
                </c:pt>
                <c:pt idx="939">
                  <c:v>234755.0</c:v>
                </c:pt>
                <c:pt idx="940">
                  <c:v>235006.0</c:v>
                </c:pt>
                <c:pt idx="941">
                  <c:v>235263.0</c:v>
                </c:pt>
                <c:pt idx="942">
                  <c:v>235502.0</c:v>
                </c:pt>
                <c:pt idx="943">
                  <c:v>235767.0</c:v>
                </c:pt>
                <c:pt idx="944">
                  <c:v>236016.0</c:v>
                </c:pt>
                <c:pt idx="945">
                  <c:v>236265.0</c:v>
                </c:pt>
                <c:pt idx="946">
                  <c:v>236509.0</c:v>
                </c:pt>
                <c:pt idx="947">
                  <c:v>236754.0</c:v>
                </c:pt>
                <c:pt idx="948">
                  <c:v>237010.0</c:v>
                </c:pt>
                <c:pt idx="949">
                  <c:v>237256.0</c:v>
                </c:pt>
                <c:pt idx="950">
                  <c:v>237506.0</c:v>
                </c:pt>
                <c:pt idx="951">
                  <c:v>237757.0</c:v>
                </c:pt>
                <c:pt idx="952">
                  <c:v>238018.0</c:v>
                </c:pt>
                <c:pt idx="953">
                  <c:v>238259.0</c:v>
                </c:pt>
                <c:pt idx="954">
                  <c:v>238510.0</c:v>
                </c:pt>
                <c:pt idx="955">
                  <c:v>238757.0</c:v>
                </c:pt>
                <c:pt idx="956">
                  <c:v>239007.0</c:v>
                </c:pt>
                <c:pt idx="957">
                  <c:v>239265.0</c:v>
                </c:pt>
                <c:pt idx="958">
                  <c:v>239504.0</c:v>
                </c:pt>
                <c:pt idx="959">
                  <c:v>239755.0</c:v>
                </c:pt>
                <c:pt idx="960">
                  <c:v>240009.0</c:v>
                </c:pt>
                <c:pt idx="961">
                  <c:v>240267.0</c:v>
                </c:pt>
                <c:pt idx="962">
                  <c:v>240509.0</c:v>
                </c:pt>
                <c:pt idx="963">
                  <c:v>240760.0</c:v>
                </c:pt>
                <c:pt idx="964">
                  <c:v>241008.0</c:v>
                </c:pt>
                <c:pt idx="965">
                  <c:v>241274.0</c:v>
                </c:pt>
                <c:pt idx="966">
                  <c:v>241500.0</c:v>
                </c:pt>
                <c:pt idx="967">
                  <c:v>241753.0</c:v>
                </c:pt>
                <c:pt idx="968">
                  <c:v>242001.0</c:v>
                </c:pt>
                <c:pt idx="969">
                  <c:v>242254.0</c:v>
                </c:pt>
                <c:pt idx="970">
                  <c:v>242521.0</c:v>
                </c:pt>
                <c:pt idx="971">
                  <c:v>242750.0</c:v>
                </c:pt>
                <c:pt idx="972">
                  <c:v>243002.0</c:v>
                </c:pt>
                <c:pt idx="973">
                  <c:v>243247.0</c:v>
                </c:pt>
                <c:pt idx="974">
                  <c:v>243500.0</c:v>
                </c:pt>
                <c:pt idx="975">
                  <c:v>243752.0</c:v>
                </c:pt>
                <c:pt idx="976">
                  <c:v>244003.0</c:v>
                </c:pt>
                <c:pt idx="977">
                  <c:v>244256.0</c:v>
                </c:pt>
                <c:pt idx="978">
                  <c:v>244504.0</c:v>
                </c:pt>
                <c:pt idx="979">
                  <c:v>244769.0</c:v>
                </c:pt>
                <c:pt idx="980">
                  <c:v>244999.0</c:v>
                </c:pt>
                <c:pt idx="981">
                  <c:v>245254.0</c:v>
                </c:pt>
                <c:pt idx="982">
                  <c:v>245502.0</c:v>
                </c:pt>
                <c:pt idx="983">
                  <c:v>245752.0</c:v>
                </c:pt>
                <c:pt idx="984">
                  <c:v>246003.0</c:v>
                </c:pt>
                <c:pt idx="985">
                  <c:v>246255.0</c:v>
                </c:pt>
                <c:pt idx="986">
                  <c:v>246503.0</c:v>
                </c:pt>
                <c:pt idx="987">
                  <c:v>246758.0</c:v>
                </c:pt>
                <c:pt idx="988">
                  <c:v>247016.0</c:v>
                </c:pt>
                <c:pt idx="989">
                  <c:v>247254.0</c:v>
                </c:pt>
                <c:pt idx="990">
                  <c:v>247509.0</c:v>
                </c:pt>
                <c:pt idx="991">
                  <c:v>247757.0</c:v>
                </c:pt>
                <c:pt idx="992">
                  <c:v>248010.0</c:v>
                </c:pt>
                <c:pt idx="993">
                  <c:v>248254.0</c:v>
                </c:pt>
                <c:pt idx="994">
                  <c:v>248502.0</c:v>
                </c:pt>
                <c:pt idx="995">
                  <c:v>248755.0</c:v>
                </c:pt>
                <c:pt idx="996">
                  <c:v>249012.0</c:v>
                </c:pt>
                <c:pt idx="997">
                  <c:v>249325.0</c:v>
                </c:pt>
                <c:pt idx="998">
                  <c:v>249499.0</c:v>
                </c:pt>
                <c:pt idx="999">
                  <c:v>249757.0</c:v>
                </c:pt>
                <c:pt idx="1000">
                  <c:v>250006.0</c:v>
                </c:pt>
                <c:pt idx="1001">
                  <c:v>250269.0</c:v>
                </c:pt>
                <c:pt idx="1002">
                  <c:v>250506.0</c:v>
                </c:pt>
                <c:pt idx="1003">
                  <c:v>250750.0</c:v>
                </c:pt>
                <c:pt idx="1004">
                  <c:v>251016.0</c:v>
                </c:pt>
                <c:pt idx="1005">
                  <c:v>251267.0</c:v>
                </c:pt>
                <c:pt idx="1006">
                  <c:v>251590.0</c:v>
                </c:pt>
                <c:pt idx="1007">
                  <c:v>251757.0</c:v>
                </c:pt>
                <c:pt idx="1008">
                  <c:v>252009.0</c:v>
                </c:pt>
                <c:pt idx="1009">
                  <c:v>252248.0</c:v>
                </c:pt>
                <c:pt idx="1010">
                  <c:v>252506.0</c:v>
                </c:pt>
                <c:pt idx="1011">
                  <c:v>252751.0</c:v>
                </c:pt>
                <c:pt idx="1012">
                  <c:v>253007.0</c:v>
                </c:pt>
                <c:pt idx="1013">
                  <c:v>253261.0</c:v>
                </c:pt>
                <c:pt idx="1014">
                  <c:v>253513.0</c:v>
                </c:pt>
                <c:pt idx="1015">
                  <c:v>253832.0</c:v>
                </c:pt>
                <c:pt idx="1016">
                  <c:v>254004.0</c:v>
                </c:pt>
                <c:pt idx="1017">
                  <c:v>254252.0</c:v>
                </c:pt>
                <c:pt idx="1018">
                  <c:v>254502.0</c:v>
                </c:pt>
                <c:pt idx="1019">
                  <c:v>254760.0</c:v>
                </c:pt>
                <c:pt idx="1020">
                  <c:v>255006.0</c:v>
                </c:pt>
                <c:pt idx="1021">
                  <c:v>255267.0</c:v>
                </c:pt>
                <c:pt idx="1022">
                  <c:v>255520.0</c:v>
                </c:pt>
                <c:pt idx="1023">
                  <c:v>255764.0</c:v>
                </c:pt>
                <c:pt idx="1024">
                  <c:v>256080.0</c:v>
                </c:pt>
                <c:pt idx="1025">
                  <c:v>256256.0</c:v>
                </c:pt>
                <c:pt idx="1026">
                  <c:v>256519.0</c:v>
                </c:pt>
                <c:pt idx="1027">
                  <c:v>256751.0</c:v>
                </c:pt>
                <c:pt idx="1028">
                  <c:v>257016.0</c:v>
                </c:pt>
                <c:pt idx="1029">
                  <c:v>257256.0</c:v>
                </c:pt>
                <c:pt idx="1030">
                  <c:v>257516.0</c:v>
                </c:pt>
                <c:pt idx="1031">
                  <c:v>257775.0</c:v>
                </c:pt>
                <c:pt idx="1032">
                  <c:v>258025.0</c:v>
                </c:pt>
                <c:pt idx="1033">
                  <c:v>258339.0</c:v>
                </c:pt>
                <c:pt idx="1034">
                  <c:v>258506.0</c:v>
                </c:pt>
                <c:pt idx="1035">
                  <c:v>258769.0</c:v>
                </c:pt>
                <c:pt idx="1036">
                  <c:v>259017.0</c:v>
                </c:pt>
                <c:pt idx="1037">
                  <c:v>259267.0</c:v>
                </c:pt>
                <c:pt idx="1038">
                  <c:v>259520.0</c:v>
                </c:pt>
                <c:pt idx="1039">
                  <c:v>259769.0</c:v>
                </c:pt>
                <c:pt idx="1040">
                  <c:v>260022.0</c:v>
                </c:pt>
                <c:pt idx="1041">
                  <c:v>260272.0</c:v>
                </c:pt>
                <c:pt idx="1042">
                  <c:v>260595.0</c:v>
                </c:pt>
                <c:pt idx="1043">
                  <c:v>260755.0</c:v>
                </c:pt>
                <c:pt idx="1044">
                  <c:v>261009.0</c:v>
                </c:pt>
                <c:pt idx="1045">
                  <c:v>261262.0</c:v>
                </c:pt>
                <c:pt idx="1046">
                  <c:v>261516.0</c:v>
                </c:pt>
                <c:pt idx="1047">
                  <c:v>261771.0</c:v>
                </c:pt>
                <c:pt idx="1048">
                  <c:v>262010.0</c:v>
                </c:pt>
                <c:pt idx="1049">
                  <c:v>262261.0</c:v>
                </c:pt>
                <c:pt idx="1050">
                  <c:v>262515.0</c:v>
                </c:pt>
                <c:pt idx="1051">
                  <c:v>262840.0</c:v>
                </c:pt>
                <c:pt idx="1052">
                  <c:v>263004.0</c:v>
                </c:pt>
                <c:pt idx="1053">
                  <c:v>263263.0</c:v>
                </c:pt>
                <c:pt idx="1054">
                  <c:v>263515.0</c:v>
                </c:pt>
                <c:pt idx="1055">
                  <c:v>263769.0</c:v>
                </c:pt>
                <c:pt idx="1056">
                  <c:v>264016.0</c:v>
                </c:pt>
                <c:pt idx="1057">
                  <c:v>264261.0</c:v>
                </c:pt>
                <c:pt idx="1058">
                  <c:v>264514.0</c:v>
                </c:pt>
                <c:pt idx="1059">
                  <c:v>264768.0</c:v>
                </c:pt>
                <c:pt idx="1060">
                  <c:v>265081.0</c:v>
                </c:pt>
                <c:pt idx="1061">
                  <c:v>265253.0</c:v>
                </c:pt>
                <c:pt idx="1062">
                  <c:v>265516.0</c:v>
                </c:pt>
                <c:pt idx="1063">
                  <c:v>265760.0</c:v>
                </c:pt>
                <c:pt idx="1064">
                  <c:v>266011.0</c:v>
                </c:pt>
                <c:pt idx="1065">
                  <c:v>266266.0</c:v>
                </c:pt>
                <c:pt idx="1066">
                  <c:v>266509.0</c:v>
                </c:pt>
                <c:pt idx="1067">
                  <c:v>266761.0</c:v>
                </c:pt>
                <c:pt idx="1068">
                  <c:v>267010.0</c:v>
                </c:pt>
                <c:pt idx="1069">
                  <c:v>267338.0</c:v>
                </c:pt>
                <c:pt idx="1070">
                  <c:v>267500.0</c:v>
                </c:pt>
                <c:pt idx="1071">
                  <c:v>267764.0</c:v>
                </c:pt>
                <c:pt idx="1072">
                  <c:v>268022.0</c:v>
                </c:pt>
                <c:pt idx="1073">
                  <c:v>268262.0</c:v>
                </c:pt>
                <c:pt idx="1074">
                  <c:v>268509.0</c:v>
                </c:pt>
                <c:pt idx="1075">
                  <c:v>268747.0</c:v>
                </c:pt>
                <c:pt idx="1076">
                  <c:v>269003.0</c:v>
                </c:pt>
                <c:pt idx="1077">
                  <c:v>269254.0</c:v>
                </c:pt>
                <c:pt idx="1078">
                  <c:v>269492.0</c:v>
                </c:pt>
                <c:pt idx="1079">
                  <c:v>269744.0</c:v>
                </c:pt>
                <c:pt idx="1080">
                  <c:v>269996.0</c:v>
                </c:pt>
                <c:pt idx="1081">
                  <c:v>270246.0</c:v>
                </c:pt>
                <c:pt idx="1082">
                  <c:v>270505.0</c:v>
                </c:pt>
                <c:pt idx="1083">
                  <c:v>270759.0</c:v>
                </c:pt>
                <c:pt idx="1084">
                  <c:v>271004.0</c:v>
                </c:pt>
                <c:pt idx="1085">
                  <c:v>271259.0</c:v>
                </c:pt>
                <c:pt idx="1086">
                  <c:v>271497.0</c:v>
                </c:pt>
                <c:pt idx="1087">
                  <c:v>271746.0</c:v>
                </c:pt>
                <c:pt idx="1088">
                  <c:v>271996.0</c:v>
                </c:pt>
                <c:pt idx="1089">
                  <c:v>272247.0</c:v>
                </c:pt>
                <c:pt idx="1090">
                  <c:v>272493.0</c:v>
                </c:pt>
                <c:pt idx="1091">
                  <c:v>272754.0</c:v>
                </c:pt>
                <c:pt idx="1092">
                  <c:v>272999.0</c:v>
                </c:pt>
                <c:pt idx="1093">
                  <c:v>273256.0</c:v>
                </c:pt>
                <c:pt idx="1094">
                  <c:v>273499.0</c:v>
                </c:pt>
                <c:pt idx="1095">
                  <c:v>273770.0</c:v>
                </c:pt>
                <c:pt idx="1096">
                  <c:v>273995.0</c:v>
                </c:pt>
                <c:pt idx="1097">
                  <c:v>274246.0</c:v>
                </c:pt>
                <c:pt idx="1098">
                  <c:v>274504.0</c:v>
                </c:pt>
                <c:pt idx="1099">
                  <c:v>274751.0</c:v>
                </c:pt>
                <c:pt idx="1100">
                  <c:v>275024.0</c:v>
                </c:pt>
                <c:pt idx="1101">
                  <c:v>275247.0</c:v>
                </c:pt>
                <c:pt idx="1102">
                  <c:v>275503.0</c:v>
                </c:pt>
                <c:pt idx="1103">
                  <c:v>275747.0</c:v>
                </c:pt>
                <c:pt idx="1104">
                  <c:v>276001.0</c:v>
                </c:pt>
                <c:pt idx="1105">
                  <c:v>276253.0</c:v>
                </c:pt>
                <c:pt idx="1106">
                  <c:v>276499.0</c:v>
                </c:pt>
                <c:pt idx="1107">
                  <c:v>276752.0</c:v>
                </c:pt>
                <c:pt idx="1108">
                  <c:v>276993.0</c:v>
                </c:pt>
                <c:pt idx="1109">
                  <c:v>277248.0</c:v>
                </c:pt>
                <c:pt idx="1110">
                  <c:v>277504.0</c:v>
                </c:pt>
                <c:pt idx="1111">
                  <c:v>277760.0</c:v>
                </c:pt>
                <c:pt idx="1112">
                  <c:v>277998.0</c:v>
                </c:pt>
                <c:pt idx="1113">
                  <c:v>278247.0</c:v>
                </c:pt>
                <c:pt idx="1114">
                  <c:v>278494.0</c:v>
                </c:pt>
                <c:pt idx="1115">
                  <c:v>278749.0</c:v>
                </c:pt>
                <c:pt idx="1116">
                  <c:v>279010.0</c:v>
                </c:pt>
                <c:pt idx="1117">
                  <c:v>279244.0</c:v>
                </c:pt>
                <c:pt idx="1118">
                  <c:v>279513.0</c:v>
                </c:pt>
                <c:pt idx="1119">
                  <c:v>279754.0</c:v>
                </c:pt>
                <c:pt idx="1120">
                  <c:v>280012.0</c:v>
                </c:pt>
                <c:pt idx="1121">
                  <c:v>280245.0</c:v>
                </c:pt>
                <c:pt idx="1122">
                  <c:v>280499.0</c:v>
                </c:pt>
                <c:pt idx="1123">
                  <c:v>280749.0</c:v>
                </c:pt>
                <c:pt idx="1124">
                  <c:v>281002.0</c:v>
                </c:pt>
                <c:pt idx="1125">
                  <c:v>281251.0</c:v>
                </c:pt>
                <c:pt idx="1126">
                  <c:v>281494.0</c:v>
                </c:pt>
                <c:pt idx="1127">
                  <c:v>281748.0</c:v>
                </c:pt>
                <c:pt idx="1128">
                  <c:v>282000.0</c:v>
                </c:pt>
                <c:pt idx="1129">
                  <c:v>282249.0</c:v>
                </c:pt>
                <c:pt idx="1130">
                  <c:v>282507.0</c:v>
                </c:pt>
                <c:pt idx="1131">
                  <c:v>282753.0</c:v>
                </c:pt>
                <c:pt idx="1132">
                  <c:v>283006.0</c:v>
                </c:pt>
                <c:pt idx="1133">
                  <c:v>283256.0</c:v>
                </c:pt>
                <c:pt idx="1134">
                  <c:v>283503.0</c:v>
                </c:pt>
                <c:pt idx="1135">
                  <c:v>283750.0</c:v>
                </c:pt>
                <c:pt idx="1136">
                  <c:v>283995.0</c:v>
                </c:pt>
                <c:pt idx="1137">
                  <c:v>284246.0</c:v>
                </c:pt>
                <c:pt idx="1138">
                  <c:v>284502.0</c:v>
                </c:pt>
                <c:pt idx="1139">
                  <c:v>284746.0</c:v>
                </c:pt>
                <c:pt idx="1140">
                  <c:v>284995.0</c:v>
                </c:pt>
                <c:pt idx="1141">
                  <c:v>285247.0</c:v>
                </c:pt>
                <c:pt idx="1142">
                  <c:v>285491.0</c:v>
                </c:pt>
                <c:pt idx="1143">
                  <c:v>285742.0</c:v>
                </c:pt>
                <c:pt idx="1144">
                  <c:v>286000.0</c:v>
                </c:pt>
                <c:pt idx="1145">
                  <c:v>286243.0</c:v>
                </c:pt>
                <c:pt idx="1146">
                  <c:v>286491.0</c:v>
                </c:pt>
                <c:pt idx="1147">
                  <c:v>286745.0</c:v>
                </c:pt>
                <c:pt idx="1148">
                  <c:v>286994.0</c:v>
                </c:pt>
                <c:pt idx="1149">
                  <c:v>287247.0</c:v>
                </c:pt>
                <c:pt idx="1150">
                  <c:v>287502.0</c:v>
                </c:pt>
                <c:pt idx="1151">
                  <c:v>287749.0</c:v>
                </c:pt>
                <c:pt idx="1152">
                  <c:v>288000.0</c:v>
                </c:pt>
                <c:pt idx="1153">
                  <c:v>288252.0</c:v>
                </c:pt>
                <c:pt idx="1154">
                  <c:v>288524.0</c:v>
                </c:pt>
                <c:pt idx="1155">
                  <c:v>288746.0</c:v>
                </c:pt>
                <c:pt idx="1156">
                  <c:v>289007.0</c:v>
                </c:pt>
                <c:pt idx="1157">
                  <c:v>289246.0</c:v>
                </c:pt>
                <c:pt idx="1158">
                  <c:v>289506.0</c:v>
                </c:pt>
                <c:pt idx="1159">
                  <c:v>289742.0</c:v>
                </c:pt>
                <c:pt idx="1160">
                  <c:v>290006.0</c:v>
                </c:pt>
                <c:pt idx="1161">
                  <c:v>290241.0</c:v>
                </c:pt>
                <c:pt idx="1162">
                  <c:v>290500.0</c:v>
                </c:pt>
                <c:pt idx="1163">
                  <c:v>290746.0</c:v>
                </c:pt>
                <c:pt idx="1164">
                  <c:v>291003.0</c:v>
                </c:pt>
                <c:pt idx="1165">
                  <c:v>291260.0</c:v>
                </c:pt>
                <c:pt idx="1166">
                  <c:v>291501.0</c:v>
                </c:pt>
                <c:pt idx="1167">
                  <c:v>291755.0</c:v>
                </c:pt>
                <c:pt idx="1168">
                  <c:v>292008.0</c:v>
                </c:pt>
                <c:pt idx="1169">
                  <c:v>292260.0</c:v>
                </c:pt>
                <c:pt idx="1170">
                  <c:v>292514.0</c:v>
                </c:pt>
                <c:pt idx="1171">
                  <c:v>292762.0</c:v>
                </c:pt>
                <c:pt idx="1172">
                  <c:v>293092.0</c:v>
                </c:pt>
                <c:pt idx="1173">
                  <c:v>293254.0</c:v>
                </c:pt>
                <c:pt idx="1174">
                  <c:v>293524.0</c:v>
                </c:pt>
                <c:pt idx="1175">
                  <c:v>293766.0</c:v>
                </c:pt>
                <c:pt idx="1176">
                  <c:v>294027.0</c:v>
                </c:pt>
                <c:pt idx="1177">
                  <c:v>294269.0</c:v>
                </c:pt>
                <c:pt idx="1178">
                  <c:v>294521.0</c:v>
                </c:pt>
                <c:pt idx="1179">
                  <c:v>294760.0</c:v>
                </c:pt>
                <c:pt idx="1180">
                  <c:v>295019.0</c:v>
                </c:pt>
                <c:pt idx="1181">
                  <c:v>295271.0</c:v>
                </c:pt>
                <c:pt idx="1182">
                  <c:v>295518.0</c:v>
                </c:pt>
                <c:pt idx="1183">
                  <c:v>295755.0</c:v>
                </c:pt>
                <c:pt idx="1184">
                  <c:v>296013.0</c:v>
                </c:pt>
                <c:pt idx="1185">
                  <c:v>296263.0</c:v>
                </c:pt>
                <c:pt idx="1186">
                  <c:v>296506.0</c:v>
                </c:pt>
                <c:pt idx="1187">
                  <c:v>296758.0</c:v>
                </c:pt>
                <c:pt idx="1188">
                  <c:v>297010.0</c:v>
                </c:pt>
                <c:pt idx="1189">
                  <c:v>297256.0</c:v>
                </c:pt>
                <c:pt idx="1190">
                  <c:v>297592.0</c:v>
                </c:pt>
                <c:pt idx="1191">
                  <c:v>297756.0</c:v>
                </c:pt>
                <c:pt idx="1192">
                  <c:v>298033.0</c:v>
                </c:pt>
                <c:pt idx="1193">
                  <c:v>298261.0</c:v>
                </c:pt>
                <c:pt idx="1194">
                  <c:v>298507.0</c:v>
                </c:pt>
                <c:pt idx="1195">
                  <c:v>298758.0</c:v>
                </c:pt>
                <c:pt idx="1196">
                  <c:v>299017.0</c:v>
                </c:pt>
                <c:pt idx="1197">
                  <c:v>299270.0</c:v>
                </c:pt>
                <c:pt idx="1198">
                  <c:v>299518.0</c:v>
                </c:pt>
                <c:pt idx="1199">
                  <c:v>299843.0</c:v>
                </c:pt>
                <c:pt idx="1200">
                  <c:v>300007.0</c:v>
                </c:pt>
                <c:pt idx="1201">
                  <c:v>300269.0</c:v>
                </c:pt>
                <c:pt idx="1202">
                  <c:v>300503.0</c:v>
                </c:pt>
                <c:pt idx="1203">
                  <c:v>300758.0</c:v>
                </c:pt>
                <c:pt idx="1204">
                  <c:v>301007.0</c:v>
                </c:pt>
                <c:pt idx="1205">
                  <c:v>301281.0</c:v>
                </c:pt>
                <c:pt idx="1206">
                  <c:v>301502.0</c:v>
                </c:pt>
                <c:pt idx="1207">
                  <c:v>301760.0</c:v>
                </c:pt>
                <c:pt idx="1208">
                  <c:v>302086.0</c:v>
                </c:pt>
                <c:pt idx="1209">
                  <c:v>302258.0</c:v>
                </c:pt>
                <c:pt idx="1210">
                  <c:v>302518.0</c:v>
                </c:pt>
                <c:pt idx="1211">
                  <c:v>302765.0</c:v>
                </c:pt>
                <c:pt idx="1212">
                  <c:v>303018.0</c:v>
                </c:pt>
                <c:pt idx="1213">
                  <c:v>303260.0</c:v>
                </c:pt>
                <c:pt idx="1214">
                  <c:v>303507.0</c:v>
                </c:pt>
                <c:pt idx="1215">
                  <c:v>303757.0</c:v>
                </c:pt>
                <c:pt idx="1216">
                  <c:v>304008.0</c:v>
                </c:pt>
                <c:pt idx="1217">
                  <c:v>304344.0</c:v>
                </c:pt>
                <c:pt idx="1218">
                  <c:v>304504.0</c:v>
                </c:pt>
                <c:pt idx="1219">
                  <c:v>304760.0</c:v>
                </c:pt>
                <c:pt idx="1220">
                  <c:v>305016.0</c:v>
                </c:pt>
                <c:pt idx="1221">
                  <c:v>305256.0</c:v>
                </c:pt>
                <c:pt idx="1222">
                  <c:v>305506.0</c:v>
                </c:pt>
                <c:pt idx="1223">
                  <c:v>305761.0</c:v>
                </c:pt>
                <c:pt idx="1224">
                  <c:v>306008.0</c:v>
                </c:pt>
                <c:pt idx="1225">
                  <c:v>306273.0</c:v>
                </c:pt>
                <c:pt idx="1226">
                  <c:v>306579.0</c:v>
                </c:pt>
                <c:pt idx="1227">
                  <c:v>306752.0</c:v>
                </c:pt>
                <c:pt idx="1228">
                  <c:v>307005.0</c:v>
                </c:pt>
                <c:pt idx="1229">
                  <c:v>307256.0</c:v>
                </c:pt>
                <c:pt idx="1230">
                  <c:v>307501.0</c:v>
                </c:pt>
                <c:pt idx="1231">
                  <c:v>307773.0</c:v>
                </c:pt>
                <c:pt idx="1232">
                  <c:v>308060.0</c:v>
                </c:pt>
                <c:pt idx="1233">
                  <c:v>308255.0</c:v>
                </c:pt>
                <c:pt idx="1234">
                  <c:v>308509.0</c:v>
                </c:pt>
                <c:pt idx="1235">
                  <c:v>308766.0</c:v>
                </c:pt>
                <c:pt idx="1236">
                  <c:v>309005.0</c:v>
                </c:pt>
                <c:pt idx="1237">
                  <c:v>309267.0</c:v>
                </c:pt>
                <c:pt idx="1238">
                  <c:v>309519.0</c:v>
                </c:pt>
                <c:pt idx="1239">
                  <c:v>309764.0</c:v>
                </c:pt>
                <c:pt idx="1240">
                  <c:v>310018.0</c:v>
                </c:pt>
                <c:pt idx="1241">
                  <c:v>310259.0</c:v>
                </c:pt>
                <c:pt idx="1242">
                  <c:v>310503.0</c:v>
                </c:pt>
                <c:pt idx="1243">
                  <c:v>310755.0</c:v>
                </c:pt>
                <c:pt idx="1244">
                  <c:v>311030.0</c:v>
                </c:pt>
                <c:pt idx="1245">
                  <c:v>311253.0</c:v>
                </c:pt>
                <c:pt idx="1246">
                  <c:v>311500.0</c:v>
                </c:pt>
                <c:pt idx="1247">
                  <c:v>311752.0</c:v>
                </c:pt>
                <c:pt idx="1248">
                  <c:v>312005.0</c:v>
                </c:pt>
                <c:pt idx="1249">
                  <c:v>312251.0</c:v>
                </c:pt>
                <c:pt idx="1250">
                  <c:v>312500.0</c:v>
                </c:pt>
                <c:pt idx="1251">
                  <c:v>312751.0</c:v>
                </c:pt>
                <c:pt idx="1252">
                  <c:v>313004.0</c:v>
                </c:pt>
                <c:pt idx="1253">
                  <c:v>313271.0</c:v>
                </c:pt>
                <c:pt idx="1254">
                  <c:v>313504.0</c:v>
                </c:pt>
                <c:pt idx="1255">
                  <c:v>313750.0</c:v>
                </c:pt>
                <c:pt idx="1256">
                  <c:v>314002.0</c:v>
                </c:pt>
                <c:pt idx="1257">
                  <c:v>314251.0</c:v>
                </c:pt>
                <c:pt idx="1258">
                  <c:v>314504.0</c:v>
                </c:pt>
                <c:pt idx="1259">
                  <c:v>314757.0</c:v>
                </c:pt>
                <c:pt idx="1260">
                  <c:v>315016.0</c:v>
                </c:pt>
                <c:pt idx="1261">
                  <c:v>315257.0</c:v>
                </c:pt>
                <c:pt idx="1262">
                  <c:v>315518.0</c:v>
                </c:pt>
                <c:pt idx="1263">
                  <c:v>315751.0</c:v>
                </c:pt>
                <c:pt idx="1264">
                  <c:v>315999.0</c:v>
                </c:pt>
                <c:pt idx="1265">
                  <c:v>316256.0</c:v>
                </c:pt>
                <c:pt idx="1266">
                  <c:v>316505.0</c:v>
                </c:pt>
                <c:pt idx="1267">
                  <c:v>316757.0</c:v>
                </c:pt>
                <c:pt idx="1268">
                  <c:v>317002.0</c:v>
                </c:pt>
                <c:pt idx="1269">
                  <c:v>317254.0</c:v>
                </c:pt>
                <c:pt idx="1270">
                  <c:v>317502.0</c:v>
                </c:pt>
                <c:pt idx="1271">
                  <c:v>317766.0</c:v>
                </c:pt>
                <c:pt idx="1272">
                  <c:v>318005.0</c:v>
                </c:pt>
                <c:pt idx="1273">
                  <c:v>318257.0</c:v>
                </c:pt>
                <c:pt idx="1274">
                  <c:v>318502.0</c:v>
                </c:pt>
                <c:pt idx="1275">
                  <c:v>318757.0</c:v>
                </c:pt>
                <c:pt idx="1276">
                  <c:v>319005.0</c:v>
                </c:pt>
                <c:pt idx="1277">
                  <c:v>319257.0</c:v>
                </c:pt>
                <c:pt idx="1278">
                  <c:v>319508.0</c:v>
                </c:pt>
                <c:pt idx="1279">
                  <c:v>319754.0</c:v>
                </c:pt>
                <c:pt idx="1280">
                  <c:v>320017.0</c:v>
                </c:pt>
                <c:pt idx="1281">
                  <c:v>320254.0</c:v>
                </c:pt>
                <c:pt idx="1282">
                  <c:v>320501.0</c:v>
                </c:pt>
                <c:pt idx="1283">
                  <c:v>320747.0</c:v>
                </c:pt>
                <c:pt idx="1284">
                  <c:v>321006.0</c:v>
                </c:pt>
                <c:pt idx="1285">
                  <c:v>321252.0</c:v>
                </c:pt>
                <c:pt idx="1286">
                  <c:v>321510.0</c:v>
                </c:pt>
                <c:pt idx="1287">
                  <c:v>321761.0</c:v>
                </c:pt>
                <c:pt idx="1288">
                  <c:v>322011.0</c:v>
                </c:pt>
                <c:pt idx="1289">
                  <c:v>322268.0</c:v>
                </c:pt>
                <c:pt idx="1290">
                  <c:v>322504.0</c:v>
                </c:pt>
                <c:pt idx="1291">
                  <c:v>322754.0</c:v>
                </c:pt>
                <c:pt idx="1292">
                  <c:v>323008.0</c:v>
                </c:pt>
                <c:pt idx="1293">
                  <c:v>323264.0</c:v>
                </c:pt>
                <c:pt idx="1294">
                  <c:v>323501.0</c:v>
                </c:pt>
                <c:pt idx="1295">
                  <c:v>323813.0</c:v>
                </c:pt>
                <c:pt idx="1296">
                  <c:v>324022.0</c:v>
                </c:pt>
                <c:pt idx="1297">
                  <c:v>324267.0</c:v>
                </c:pt>
                <c:pt idx="1298">
                  <c:v>324599.0</c:v>
                </c:pt>
                <c:pt idx="1299">
                  <c:v>324755.0</c:v>
                </c:pt>
                <c:pt idx="1300">
                  <c:v>325018.0</c:v>
                </c:pt>
                <c:pt idx="1301">
                  <c:v>325275.0</c:v>
                </c:pt>
                <c:pt idx="1302">
                  <c:v>325517.0</c:v>
                </c:pt>
                <c:pt idx="1303">
                  <c:v>325761.0</c:v>
                </c:pt>
                <c:pt idx="1304">
                  <c:v>326033.0</c:v>
                </c:pt>
                <c:pt idx="1305">
                  <c:v>326256.0</c:v>
                </c:pt>
                <c:pt idx="1306">
                  <c:v>326516.0</c:v>
                </c:pt>
                <c:pt idx="1307">
                  <c:v>326840.0</c:v>
                </c:pt>
                <c:pt idx="1308">
                  <c:v>327002.0</c:v>
                </c:pt>
                <c:pt idx="1309">
                  <c:v>327253.0</c:v>
                </c:pt>
                <c:pt idx="1310">
                  <c:v>327506.0</c:v>
                </c:pt>
                <c:pt idx="1311">
                  <c:v>327766.0</c:v>
                </c:pt>
                <c:pt idx="1312">
                  <c:v>328017.0</c:v>
                </c:pt>
                <c:pt idx="1313">
                  <c:v>328266.0</c:v>
                </c:pt>
                <c:pt idx="1314">
                  <c:v>328504.0</c:v>
                </c:pt>
                <c:pt idx="1315">
                  <c:v>328750.0</c:v>
                </c:pt>
                <c:pt idx="1316">
                  <c:v>329144.0</c:v>
                </c:pt>
                <c:pt idx="1317">
                  <c:v>329249.0</c:v>
                </c:pt>
                <c:pt idx="1318">
                  <c:v>329500.0</c:v>
                </c:pt>
                <c:pt idx="1319">
                  <c:v>329751.0</c:v>
                </c:pt>
                <c:pt idx="1320">
                  <c:v>330015.0</c:v>
                </c:pt>
                <c:pt idx="1321">
                  <c:v>330260.0</c:v>
                </c:pt>
                <c:pt idx="1322">
                  <c:v>330508.0</c:v>
                </c:pt>
                <c:pt idx="1323">
                  <c:v>330753.0</c:v>
                </c:pt>
                <c:pt idx="1324">
                  <c:v>331003.0</c:v>
                </c:pt>
                <c:pt idx="1325">
                  <c:v>331365.0</c:v>
                </c:pt>
                <c:pt idx="1326">
                  <c:v>331527.0</c:v>
                </c:pt>
                <c:pt idx="1327">
                  <c:v>331757.0</c:v>
                </c:pt>
                <c:pt idx="1328">
                  <c:v>332011.0</c:v>
                </c:pt>
                <c:pt idx="1329">
                  <c:v>332255.0</c:v>
                </c:pt>
                <c:pt idx="1330">
                  <c:v>332501.0</c:v>
                </c:pt>
                <c:pt idx="1331">
                  <c:v>332767.0</c:v>
                </c:pt>
                <c:pt idx="1332">
                  <c:v>333012.0</c:v>
                </c:pt>
                <c:pt idx="1333">
                  <c:v>333264.0</c:v>
                </c:pt>
                <c:pt idx="1334">
                  <c:v>333588.0</c:v>
                </c:pt>
                <c:pt idx="1335">
                  <c:v>333753.0</c:v>
                </c:pt>
                <c:pt idx="1336">
                  <c:v>334050.0</c:v>
                </c:pt>
                <c:pt idx="1337">
                  <c:v>334267.0</c:v>
                </c:pt>
                <c:pt idx="1338">
                  <c:v>334505.0</c:v>
                </c:pt>
                <c:pt idx="1339">
                  <c:v>334761.0</c:v>
                </c:pt>
                <c:pt idx="1340">
                  <c:v>335006.0</c:v>
                </c:pt>
                <c:pt idx="1341">
                  <c:v>335253.0</c:v>
                </c:pt>
                <c:pt idx="1342">
                  <c:v>335512.0</c:v>
                </c:pt>
                <c:pt idx="1343">
                  <c:v>335851.0</c:v>
                </c:pt>
                <c:pt idx="1344">
                  <c:v>336001.0</c:v>
                </c:pt>
                <c:pt idx="1345">
                  <c:v>336266.0</c:v>
                </c:pt>
                <c:pt idx="1346">
                  <c:v>336533.0</c:v>
                </c:pt>
                <c:pt idx="1347">
                  <c:v>336753.0</c:v>
                </c:pt>
                <c:pt idx="1348">
                  <c:v>337005.0</c:v>
                </c:pt>
                <c:pt idx="1349">
                  <c:v>337255.0</c:v>
                </c:pt>
                <c:pt idx="1350">
                  <c:v>337519.0</c:v>
                </c:pt>
                <c:pt idx="1351">
                  <c:v>337754.0</c:v>
                </c:pt>
                <c:pt idx="1352">
                  <c:v>338096.0</c:v>
                </c:pt>
                <c:pt idx="1353">
                  <c:v>338255.0</c:v>
                </c:pt>
                <c:pt idx="1354">
                  <c:v>338528.0</c:v>
                </c:pt>
                <c:pt idx="1355">
                  <c:v>338768.0</c:v>
                </c:pt>
                <c:pt idx="1356">
                  <c:v>339012.0</c:v>
                </c:pt>
                <c:pt idx="1357">
                  <c:v>339267.0</c:v>
                </c:pt>
                <c:pt idx="1358">
                  <c:v>339515.0</c:v>
                </c:pt>
                <c:pt idx="1359">
                  <c:v>339766.0</c:v>
                </c:pt>
                <c:pt idx="1360">
                  <c:v>340007.0</c:v>
                </c:pt>
                <c:pt idx="1361">
                  <c:v>340337.0</c:v>
                </c:pt>
                <c:pt idx="1362">
                  <c:v>340504.0</c:v>
                </c:pt>
                <c:pt idx="1363">
                  <c:v>340763.0</c:v>
                </c:pt>
                <c:pt idx="1364">
                  <c:v>341007.0</c:v>
                </c:pt>
                <c:pt idx="1365">
                  <c:v>341257.0</c:v>
                </c:pt>
                <c:pt idx="1366">
                  <c:v>341527.0</c:v>
                </c:pt>
                <c:pt idx="1367">
                  <c:v>341762.0</c:v>
                </c:pt>
                <c:pt idx="1368">
                  <c:v>342008.0</c:v>
                </c:pt>
                <c:pt idx="1369">
                  <c:v>342269.0</c:v>
                </c:pt>
                <c:pt idx="1370">
                  <c:v>342591.0</c:v>
                </c:pt>
                <c:pt idx="1371">
                  <c:v>342750.0</c:v>
                </c:pt>
                <c:pt idx="1372">
                  <c:v>343010.0</c:v>
                </c:pt>
                <c:pt idx="1373">
                  <c:v>343259.0</c:v>
                </c:pt>
                <c:pt idx="1374">
                  <c:v>343503.0</c:v>
                </c:pt>
                <c:pt idx="1375">
                  <c:v>343760.0</c:v>
                </c:pt>
                <c:pt idx="1376">
                  <c:v>344000.0</c:v>
                </c:pt>
                <c:pt idx="1377">
                  <c:v>344242.0</c:v>
                </c:pt>
                <c:pt idx="1378">
                  <c:v>344499.0</c:v>
                </c:pt>
                <c:pt idx="1379">
                  <c:v>344749.0</c:v>
                </c:pt>
                <c:pt idx="1380">
                  <c:v>345006.0</c:v>
                </c:pt>
                <c:pt idx="1381">
                  <c:v>345257.0</c:v>
                </c:pt>
                <c:pt idx="1382">
                  <c:v>345503.0</c:v>
                </c:pt>
                <c:pt idx="1383">
                  <c:v>345743.0</c:v>
                </c:pt>
                <c:pt idx="1384">
                  <c:v>345995.0</c:v>
                </c:pt>
                <c:pt idx="1385">
                  <c:v>346244.0</c:v>
                </c:pt>
                <c:pt idx="1386">
                  <c:v>346495.0</c:v>
                </c:pt>
                <c:pt idx="1387">
                  <c:v>346747.0</c:v>
                </c:pt>
                <c:pt idx="1388">
                  <c:v>346997.0</c:v>
                </c:pt>
                <c:pt idx="1389">
                  <c:v>347245.0</c:v>
                </c:pt>
                <c:pt idx="1390">
                  <c:v>347521.0</c:v>
                </c:pt>
                <c:pt idx="1391">
                  <c:v>347746.0</c:v>
                </c:pt>
                <c:pt idx="1392">
                  <c:v>348009.0</c:v>
                </c:pt>
                <c:pt idx="1393">
                  <c:v>348252.0</c:v>
                </c:pt>
                <c:pt idx="1394">
                  <c:v>348497.0</c:v>
                </c:pt>
                <c:pt idx="1395">
                  <c:v>348749.0</c:v>
                </c:pt>
                <c:pt idx="1396">
                  <c:v>349003.0</c:v>
                </c:pt>
                <c:pt idx="1397">
                  <c:v>349255.0</c:v>
                </c:pt>
                <c:pt idx="1398">
                  <c:v>349501.0</c:v>
                </c:pt>
                <c:pt idx="1399">
                  <c:v>349749.0</c:v>
                </c:pt>
                <c:pt idx="1400">
                  <c:v>350004.0</c:v>
                </c:pt>
                <c:pt idx="1401">
                  <c:v>350252.0</c:v>
                </c:pt>
                <c:pt idx="1402">
                  <c:v>350494.0</c:v>
                </c:pt>
                <c:pt idx="1403">
                  <c:v>350751.0</c:v>
                </c:pt>
                <c:pt idx="1404">
                  <c:v>351002.0</c:v>
                </c:pt>
                <c:pt idx="1405">
                  <c:v>351249.0</c:v>
                </c:pt>
                <c:pt idx="1406">
                  <c:v>351495.0</c:v>
                </c:pt>
                <c:pt idx="1407">
                  <c:v>351749.0</c:v>
                </c:pt>
                <c:pt idx="1408">
                  <c:v>351998.0</c:v>
                </c:pt>
                <c:pt idx="1409">
                  <c:v>352244.0</c:v>
                </c:pt>
                <c:pt idx="1410">
                  <c:v>352493.0</c:v>
                </c:pt>
                <c:pt idx="1411">
                  <c:v>352743.0</c:v>
                </c:pt>
                <c:pt idx="1412">
                  <c:v>352998.0</c:v>
                </c:pt>
                <c:pt idx="1413">
                  <c:v>353243.0</c:v>
                </c:pt>
                <c:pt idx="1414">
                  <c:v>353523.0</c:v>
                </c:pt>
                <c:pt idx="1415">
                  <c:v>353747.0</c:v>
                </c:pt>
                <c:pt idx="1416">
                  <c:v>353992.0</c:v>
                </c:pt>
                <c:pt idx="1417">
                  <c:v>354257.0</c:v>
                </c:pt>
                <c:pt idx="1418">
                  <c:v>354499.0</c:v>
                </c:pt>
                <c:pt idx="1419">
                  <c:v>354742.0</c:v>
                </c:pt>
                <c:pt idx="1420">
                  <c:v>354995.0</c:v>
                </c:pt>
                <c:pt idx="1421">
                  <c:v>355245.0</c:v>
                </c:pt>
                <c:pt idx="1422">
                  <c:v>355498.0</c:v>
                </c:pt>
                <c:pt idx="1423">
                  <c:v>355752.0</c:v>
                </c:pt>
                <c:pt idx="1424">
                  <c:v>355999.0</c:v>
                </c:pt>
                <c:pt idx="1425">
                  <c:v>356248.0</c:v>
                </c:pt>
                <c:pt idx="1426">
                  <c:v>356499.0</c:v>
                </c:pt>
                <c:pt idx="1427">
                  <c:v>356750.0</c:v>
                </c:pt>
                <c:pt idx="1428">
                  <c:v>357005.0</c:v>
                </c:pt>
                <c:pt idx="1429">
                  <c:v>357243.0</c:v>
                </c:pt>
                <c:pt idx="1430">
                  <c:v>357500.0</c:v>
                </c:pt>
                <c:pt idx="1431">
                  <c:v>357751.0</c:v>
                </c:pt>
                <c:pt idx="1432">
                  <c:v>357994.0</c:v>
                </c:pt>
                <c:pt idx="1433">
                  <c:v>358253.0</c:v>
                </c:pt>
                <c:pt idx="1434">
                  <c:v>358494.0</c:v>
                </c:pt>
                <c:pt idx="1435">
                  <c:v>358745.0</c:v>
                </c:pt>
                <c:pt idx="1436">
                  <c:v>358993.0</c:v>
                </c:pt>
                <c:pt idx="1437">
                  <c:v>359249.0</c:v>
                </c:pt>
                <c:pt idx="1438">
                  <c:v>359497.0</c:v>
                </c:pt>
                <c:pt idx="1439">
                  <c:v>359745.0</c:v>
                </c:pt>
                <c:pt idx="1440">
                  <c:v>359997.0</c:v>
                </c:pt>
                <c:pt idx="1441">
                  <c:v>360253.0</c:v>
                </c:pt>
                <c:pt idx="1442">
                  <c:v>360506.0</c:v>
                </c:pt>
                <c:pt idx="1443">
                  <c:v>360750.0</c:v>
                </c:pt>
                <c:pt idx="1444">
                  <c:v>361004.0</c:v>
                </c:pt>
                <c:pt idx="1445">
                  <c:v>361253.0</c:v>
                </c:pt>
                <c:pt idx="1446">
                  <c:v>361504.0</c:v>
                </c:pt>
                <c:pt idx="1447">
                  <c:v>361750.0</c:v>
                </c:pt>
                <c:pt idx="1448">
                  <c:v>361995.0</c:v>
                </c:pt>
                <c:pt idx="1449">
                  <c:v>362247.0</c:v>
                </c:pt>
                <c:pt idx="1450">
                  <c:v>362500.0</c:v>
                </c:pt>
                <c:pt idx="1451">
                  <c:v>362748.0</c:v>
                </c:pt>
                <c:pt idx="1452">
                  <c:v>362999.0</c:v>
                </c:pt>
                <c:pt idx="1453">
                  <c:v>363250.0</c:v>
                </c:pt>
                <c:pt idx="1454">
                  <c:v>363506.0</c:v>
                </c:pt>
                <c:pt idx="1455">
                  <c:v>363751.0</c:v>
                </c:pt>
                <c:pt idx="1456">
                  <c:v>364001.0</c:v>
                </c:pt>
                <c:pt idx="1457">
                  <c:v>364245.0</c:v>
                </c:pt>
                <c:pt idx="1458">
                  <c:v>364496.0</c:v>
                </c:pt>
                <c:pt idx="1459">
                  <c:v>364755.0</c:v>
                </c:pt>
                <c:pt idx="1460">
                  <c:v>364995.0</c:v>
                </c:pt>
                <c:pt idx="1461">
                  <c:v>365249.0</c:v>
                </c:pt>
                <c:pt idx="1462">
                  <c:v>365497.0</c:v>
                </c:pt>
                <c:pt idx="1463">
                  <c:v>365755.0</c:v>
                </c:pt>
                <c:pt idx="1464">
                  <c:v>366002.0</c:v>
                </c:pt>
                <c:pt idx="1465">
                  <c:v>366254.0</c:v>
                </c:pt>
                <c:pt idx="1466">
                  <c:v>366517.0</c:v>
                </c:pt>
                <c:pt idx="1467">
                  <c:v>366756.0</c:v>
                </c:pt>
                <c:pt idx="1468">
                  <c:v>367007.0</c:v>
                </c:pt>
                <c:pt idx="1469">
                  <c:v>367258.0</c:v>
                </c:pt>
                <c:pt idx="1470">
                  <c:v>367588.0</c:v>
                </c:pt>
                <c:pt idx="1471">
                  <c:v>367755.0</c:v>
                </c:pt>
                <c:pt idx="1472">
                  <c:v>368014.0</c:v>
                </c:pt>
                <c:pt idx="1473">
                  <c:v>368251.0</c:v>
                </c:pt>
                <c:pt idx="1474">
                  <c:v>368509.0</c:v>
                </c:pt>
                <c:pt idx="1475">
                  <c:v>368756.0</c:v>
                </c:pt>
                <c:pt idx="1476">
                  <c:v>369005.0</c:v>
                </c:pt>
                <c:pt idx="1477">
                  <c:v>369261.0</c:v>
                </c:pt>
                <c:pt idx="1478">
                  <c:v>369500.0</c:v>
                </c:pt>
                <c:pt idx="1479">
                  <c:v>369840.0</c:v>
                </c:pt>
                <c:pt idx="1480">
                  <c:v>370009.0</c:v>
                </c:pt>
                <c:pt idx="1481">
                  <c:v>370251.0</c:v>
                </c:pt>
                <c:pt idx="1482">
                  <c:v>370511.0</c:v>
                </c:pt>
                <c:pt idx="1483">
                  <c:v>370759.0</c:v>
                </c:pt>
                <c:pt idx="1484">
                  <c:v>371015.0</c:v>
                </c:pt>
                <c:pt idx="1485">
                  <c:v>371254.0</c:v>
                </c:pt>
                <c:pt idx="1486">
                  <c:v>371522.0</c:v>
                </c:pt>
                <c:pt idx="1487">
                  <c:v>371758.0</c:v>
                </c:pt>
                <c:pt idx="1488">
                  <c:v>372079.0</c:v>
                </c:pt>
                <c:pt idx="1489">
                  <c:v>372253.0</c:v>
                </c:pt>
                <c:pt idx="1490">
                  <c:v>372507.0</c:v>
                </c:pt>
                <c:pt idx="1491">
                  <c:v>372758.0</c:v>
                </c:pt>
                <c:pt idx="1492">
                  <c:v>373003.0</c:v>
                </c:pt>
                <c:pt idx="1493">
                  <c:v>373255.0</c:v>
                </c:pt>
                <c:pt idx="1494">
                  <c:v>373516.0</c:v>
                </c:pt>
                <c:pt idx="1495">
                  <c:v>373756.0</c:v>
                </c:pt>
                <c:pt idx="1496">
                  <c:v>374007.0</c:v>
                </c:pt>
                <c:pt idx="1497">
                  <c:v>374260.0</c:v>
                </c:pt>
                <c:pt idx="1498">
                  <c:v>374506.0</c:v>
                </c:pt>
                <c:pt idx="1499">
                  <c:v>374760.0</c:v>
                </c:pt>
                <c:pt idx="1500">
                  <c:v>375009.0</c:v>
                </c:pt>
                <c:pt idx="1501">
                  <c:v>375247.0</c:v>
                </c:pt>
                <c:pt idx="1502">
                  <c:v>375506.0</c:v>
                </c:pt>
                <c:pt idx="1503">
                  <c:v>375760.0</c:v>
                </c:pt>
                <c:pt idx="1504">
                  <c:v>376005.0</c:v>
                </c:pt>
                <c:pt idx="1505">
                  <c:v>376270.0</c:v>
                </c:pt>
                <c:pt idx="1506">
                  <c:v>376606.0</c:v>
                </c:pt>
                <c:pt idx="1507">
                  <c:v>376753.0</c:v>
                </c:pt>
                <c:pt idx="1508">
                  <c:v>377009.0</c:v>
                </c:pt>
                <c:pt idx="1509">
                  <c:v>377260.0</c:v>
                </c:pt>
                <c:pt idx="1510">
                  <c:v>377511.0</c:v>
                </c:pt>
                <c:pt idx="1511">
                  <c:v>377759.0</c:v>
                </c:pt>
                <c:pt idx="1512">
                  <c:v>378013.0</c:v>
                </c:pt>
                <c:pt idx="1513">
                  <c:v>378272.0</c:v>
                </c:pt>
                <c:pt idx="1514">
                  <c:v>378524.0</c:v>
                </c:pt>
                <c:pt idx="1515">
                  <c:v>378832.0</c:v>
                </c:pt>
                <c:pt idx="1516">
                  <c:v>379006.0</c:v>
                </c:pt>
                <c:pt idx="1517">
                  <c:v>379266.0</c:v>
                </c:pt>
                <c:pt idx="1518">
                  <c:v>379513.0</c:v>
                </c:pt>
                <c:pt idx="1519">
                  <c:v>379772.0</c:v>
                </c:pt>
                <c:pt idx="1520">
                  <c:v>380017.0</c:v>
                </c:pt>
                <c:pt idx="1521">
                  <c:v>380269.0</c:v>
                </c:pt>
                <c:pt idx="1522">
                  <c:v>380521.0</c:v>
                </c:pt>
                <c:pt idx="1523">
                  <c:v>380763.0</c:v>
                </c:pt>
                <c:pt idx="1524">
                  <c:v>381043.0</c:v>
                </c:pt>
                <c:pt idx="1525">
                  <c:v>381257.0</c:v>
                </c:pt>
                <c:pt idx="1526">
                  <c:v>381505.0</c:v>
                </c:pt>
                <c:pt idx="1527">
                  <c:v>381771.0</c:v>
                </c:pt>
                <c:pt idx="1528">
                  <c:v>382007.0</c:v>
                </c:pt>
                <c:pt idx="1529">
                  <c:v>382262.0</c:v>
                </c:pt>
                <c:pt idx="1530">
                  <c:v>382508.0</c:v>
                </c:pt>
                <c:pt idx="1531">
                  <c:v>382757.0</c:v>
                </c:pt>
                <c:pt idx="1532">
                  <c:v>383014.0</c:v>
                </c:pt>
                <c:pt idx="1533">
                  <c:v>383345.0</c:v>
                </c:pt>
                <c:pt idx="1534">
                  <c:v>383507.0</c:v>
                </c:pt>
                <c:pt idx="1535">
                  <c:v>383762.0</c:v>
                </c:pt>
                <c:pt idx="1536">
                  <c:v>384009.0</c:v>
                </c:pt>
                <c:pt idx="1537">
                  <c:v>384261.0</c:v>
                </c:pt>
                <c:pt idx="1538">
                  <c:v>384525.0</c:v>
                </c:pt>
                <c:pt idx="1539">
                  <c:v>384761.0</c:v>
                </c:pt>
                <c:pt idx="1540">
                  <c:v>385014.0</c:v>
                </c:pt>
                <c:pt idx="1541">
                  <c:v>385254.0</c:v>
                </c:pt>
                <c:pt idx="1542">
                  <c:v>385528.0</c:v>
                </c:pt>
                <c:pt idx="1543">
                  <c:v>385760.0</c:v>
                </c:pt>
                <c:pt idx="1544">
                  <c:v>386010.0</c:v>
                </c:pt>
                <c:pt idx="1545">
                  <c:v>386251.0</c:v>
                </c:pt>
                <c:pt idx="1546">
                  <c:v>386516.0</c:v>
                </c:pt>
                <c:pt idx="1547">
                  <c:v>386758.0</c:v>
                </c:pt>
                <c:pt idx="1548">
                  <c:v>387009.0</c:v>
                </c:pt>
                <c:pt idx="1549">
                  <c:v>387255.0</c:v>
                </c:pt>
                <c:pt idx="1550">
                  <c:v>387513.0</c:v>
                </c:pt>
                <c:pt idx="1551">
                  <c:v>387771.0</c:v>
                </c:pt>
                <c:pt idx="1552">
                  <c:v>388002.0</c:v>
                </c:pt>
                <c:pt idx="1553">
                  <c:v>388248.0</c:v>
                </c:pt>
                <c:pt idx="1554">
                  <c:v>388511.0</c:v>
                </c:pt>
                <c:pt idx="1555">
                  <c:v>388755.0</c:v>
                </c:pt>
                <c:pt idx="1556">
                  <c:v>389008.0</c:v>
                </c:pt>
                <c:pt idx="1557">
                  <c:v>389250.0</c:v>
                </c:pt>
                <c:pt idx="1558">
                  <c:v>389507.0</c:v>
                </c:pt>
                <c:pt idx="1559">
                  <c:v>389752.0</c:v>
                </c:pt>
                <c:pt idx="1560">
                  <c:v>390022.0</c:v>
                </c:pt>
                <c:pt idx="1561">
                  <c:v>390253.0</c:v>
                </c:pt>
                <c:pt idx="1562">
                  <c:v>390506.0</c:v>
                </c:pt>
                <c:pt idx="1563">
                  <c:v>390753.0</c:v>
                </c:pt>
                <c:pt idx="1564">
                  <c:v>391001.0</c:v>
                </c:pt>
                <c:pt idx="1565">
                  <c:v>391249.0</c:v>
                </c:pt>
                <c:pt idx="1566">
                  <c:v>391496.0</c:v>
                </c:pt>
                <c:pt idx="1567">
                  <c:v>391749.0</c:v>
                </c:pt>
                <c:pt idx="1568">
                  <c:v>392001.0</c:v>
                </c:pt>
                <c:pt idx="1569">
                  <c:v>392265.0</c:v>
                </c:pt>
                <c:pt idx="1570">
                  <c:v>392497.0</c:v>
                </c:pt>
                <c:pt idx="1571">
                  <c:v>392750.0</c:v>
                </c:pt>
                <c:pt idx="1572">
                  <c:v>393006.0</c:v>
                </c:pt>
                <c:pt idx="1573">
                  <c:v>393253.0</c:v>
                </c:pt>
                <c:pt idx="1574">
                  <c:v>393507.0</c:v>
                </c:pt>
                <c:pt idx="1575">
                  <c:v>393752.0</c:v>
                </c:pt>
                <c:pt idx="1576">
                  <c:v>394004.0</c:v>
                </c:pt>
                <c:pt idx="1577">
                  <c:v>394257.0</c:v>
                </c:pt>
                <c:pt idx="1578">
                  <c:v>394518.0</c:v>
                </c:pt>
                <c:pt idx="1579">
                  <c:v>394763.0</c:v>
                </c:pt>
                <c:pt idx="1580">
                  <c:v>395002.0</c:v>
                </c:pt>
                <c:pt idx="1581">
                  <c:v>395253.0</c:v>
                </c:pt>
                <c:pt idx="1582">
                  <c:v>395502.0</c:v>
                </c:pt>
                <c:pt idx="1583">
                  <c:v>395754.0</c:v>
                </c:pt>
                <c:pt idx="1584">
                  <c:v>396006.0</c:v>
                </c:pt>
                <c:pt idx="1585">
                  <c:v>396256.0</c:v>
                </c:pt>
                <c:pt idx="1586">
                  <c:v>396496.0</c:v>
                </c:pt>
                <c:pt idx="1587">
                  <c:v>396766.0</c:v>
                </c:pt>
                <c:pt idx="1588">
                  <c:v>397007.0</c:v>
                </c:pt>
                <c:pt idx="1589">
                  <c:v>397257.0</c:v>
                </c:pt>
                <c:pt idx="1590">
                  <c:v>397502.0</c:v>
                </c:pt>
                <c:pt idx="1591">
                  <c:v>397753.0</c:v>
                </c:pt>
                <c:pt idx="1592">
                  <c:v>397999.0</c:v>
                </c:pt>
                <c:pt idx="1593">
                  <c:v>398269.0</c:v>
                </c:pt>
                <c:pt idx="1594">
                  <c:v>398514.0</c:v>
                </c:pt>
                <c:pt idx="1595">
                  <c:v>398765.0</c:v>
                </c:pt>
                <c:pt idx="1596">
                  <c:v>399025.0</c:v>
                </c:pt>
                <c:pt idx="1597">
                  <c:v>399261.0</c:v>
                </c:pt>
                <c:pt idx="1598">
                  <c:v>399518.0</c:v>
                </c:pt>
                <c:pt idx="1599">
                  <c:v>399769.0</c:v>
                </c:pt>
                <c:pt idx="1600">
                  <c:v>400017.0</c:v>
                </c:pt>
                <c:pt idx="1601">
                  <c:v>400262.0</c:v>
                </c:pt>
                <c:pt idx="1602">
                  <c:v>400502.0</c:v>
                </c:pt>
                <c:pt idx="1603">
                  <c:v>400771.0</c:v>
                </c:pt>
                <c:pt idx="1604">
                  <c:v>401013.0</c:v>
                </c:pt>
                <c:pt idx="1605">
                  <c:v>401339.0</c:v>
                </c:pt>
                <c:pt idx="1606">
                  <c:v>401507.0</c:v>
                </c:pt>
                <c:pt idx="1607">
                  <c:v>401751.0</c:v>
                </c:pt>
                <c:pt idx="1608">
                  <c:v>402010.0</c:v>
                </c:pt>
                <c:pt idx="1609">
                  <c:v>402261.0</c:v>
                </c:pt>
                <c:pt idx="1610">
                  <c:v>402509.0</c:v>
                </c:pt>
                <c:pt idx="1611">
                  <c:v>402765.0</c:v>
                </c:pt>
                <c:pt idx="1612">
                  <c:v>403013.0</c:v>
                </c:pt>
                <c:pt idx="1613">
                  <c:v>403265.0</c:v>
                </c:pt>
                <c:pt idx="1614">
                  <c:v>403589.0</c:v>
                </c:pt>
                <c:pt idx="1615">
                  <c:v>403760.0</c:v>
                </c:pt>
                <c:pt idx="1616">
                  <c:v>404021.0</c:v>
                </c:pt>
                <c:pt idx="1617">
                  <c:v>404254.0</c:v>
                </c:pt>
                <c:pt idx="1618">
                  <c:v>404510.0</c:v>
                </c:pt>
                <c:pt idx="1619">
                  <c:v>404769.0</c:v>
                </c:pt>
                <c:pt idx="1620">
                  <c:v>405017.0</c:v>
                </c:pt>
                <c:pt idx="1621">
                  <c:v>405263.0</c:v>
                </c:pt>
                <c:pt idx="1622">
                  <c:v>405512.0</c:v>
                </c:pt>
                <c:pt idx="1623">
                  <c:v>405839.0</c:v>
                </c:pt>
                <c:pt idx="1624">
                  <c:v>406009.0</c:v>
                </c:pt>
                <c:pt idx="1625">
                  <c:v>406263.0</c:v>
                </c:pt>
                <c:pt idx="1626">
                  <c:v>406513.0</c:v>
                </c:pt>
                <c:pt idx="1627">
                  <c:v>406749.0</c:v>
                </c:pt>
                <c:pt idx="1628">
                  <c:v>407014.0</c:v>
                </c:pt>
                <c:pt idx="1629">
                  <c:v>407260.0</c:v>
                </c:pt>
                <c:pt idx="1630">
                  <c:v>407510.0</c:v>
                </c:pt>
                <c:pt idx="1631">
                  <c:v>407770.0</c:v>
                </c:pt>
                <c:pt idx="1632">
                  <c:v>408093.0</c:v>
                </c:pt>
                <c:pt idx="1633">
                  <c:v>408259.0</c:v>
                </c:pt>
                <c:pt idx="1634">
                  <c:v>408514.0</c:v>
                </c:pt>
                <c:pt idx="1635">
                  <c:v>408765.0</c:v>
                </c:pt>
                <c:pt idx="1636">
                  <c:v>409005.0</c:v>
                </c:pt>
                <c:pt idx="1637">
                  <c:v>409279.0</c:v>
                </c:pt>
                <c:pt idx="1638">
                  <c:v>409520.0</c:v>
                </c:pt>
                <c:pt idx="1639">
                  <c:v>409761.0</c:v>
                </c:pt>
                <c:pt idx="1640">
                  <c:v>410011.0</c:v>
                </c:pt>
                <c:pt idx="1641">
                  <c:v>410326.0</c:v>
                </c:pt>
                <c:pt idx="1642">
                  <c:v>410501.0</c:v>
                </c:pt>
                <c:pt idx="1643">
                  <c:v>410768.0</c:v>
                </c:pt>
                <c:pt idx="1644">
                  <c:v>411015.0</c:v>
                </c:pt>
                <c:pt idx="1645">
                  <c:v>411265.0</c:v>
                </c:pt>
                <c:pt idx="1646">
                  <c:v>411502.0</c:v>
                </c:pt>
                <c:pt idx="1647">
                  <c:v>411753.0</c:v>
                </c:pt>
                <c:pt idx="1648">
                  <c:v>412009.0</c:v>
                </c:pt>
                <c:pt idx="1649">
                  <c:v>412260.0</c:v>
                </c:pt>
                <c:pt idx="1650">
                  <c:v>412584.0</c:v>
                </c:pt>
                <c:pt idx="1651">
                  <c:v>412754.0</c:v>
                </c:pt>
                <c:pt idx="1652">
                  <c:v>413011.0</c:v>
                </c:pt>
                <c:pt idx="1653">
                  <c:v>413258.0</c:v>
                </c:pt>
                <c:pt idx="1654">
                  <c:v>413505.0</c:v>
                </c:pt>
                <c:pt idx="1655">
                  <c:v>413757.0</c:v>
                </c:pt>
                <c:pt idx="1656">
                  <c:v>414007.0</c:v>
                </c:pt>
                <c:pt idx="1657">
                  <c:v>414253.0</c:v>
                </c:pt>
                <c:pt idx="1658">
                  <c:v>414510.0</c:v>
                </c:pt>
                <c:pt idx="1659">
                  <c:v>414833.0</c:v>
                </c:pt>
                <c:pt idx="1660">
                  <c:v>415000.0</c:v>
                </c:pt>
                <c:pt idx="1661">
                  <c:v>415259.0</c:v>
                </c:pt>
                <c:pt idx="1662">
                  <c:v>415515.0</c:v>
                </c:pt>
                <c:pt idx="1663">
                  <c:v>415757.0</c:v>
                </c:pt>
                <c:pt idx="1664">
                  <c:v>416023.0</c:v>
                </c:pt>
                <c:pt idx="1665">
                  <c:v>416254.0</c:v>
                </c:pt>
                <c:pt idx="1666">
                  <c:v>416509.0</c:v>
                </c:pt>
                <c:pt idx="1667">
                  <c:v>416751.0</c:v>
                </c:pt>
                <c:pt idx="1668">
                  <c:v>417086.0</c:v>
                </c:pt>
                <c:pt idx="1669">
                  <c:v>417255.0</c:v>
                </c:pt>
                <c:pt idx="1670">
                  <c:v>417506.0</c:v>
                </c:pt>
                <c:pt idx="1671">
                  <c:v>417757.0</c:v>
                </c:pt>
                <c:pt idx="1672">
                  <c:v>417998.0</c:v>
                </c:pt>
                <c:pt idx="1673">
                  <c:v>418251.0</c:v>
                </c:pt>
                <c:pt idx="1674">
                  <c:v>418505.0</c:v>
                </c:pt>
                <c:pt idx="1675">
                  <c:v>418758.0</c:v>
                </c:pt>
                <c:pt idx="1676">
                  <c:v>418995.0</c:v>
                </c:pt>
                <c:pt idx="1677">
                  <c:v>419247.0</c:v>
                </c:pt>
                <c:pt idx="1678">
                  <c:v>419523.0</c:v>
                </c:pt>
                <c:pt idx="1679">
                  <c:v>419749.0</c:v>
                </c:pt>
                <c:pt idx="1680">
                  <c:v>419998.0</c:v>
                </c:pt>
                <c:pt idx="1681">
                  <c:v>420248.0</c:v>
                </c:pt>
                <c:pt idx="1682">
                  <c:v>420503.0</c:v>
                </c:pt>
                <c:pt idx="1683">
                  <c:v>420745.0</c:v>
                </c:pt>
                <c:pt idx="1684">
                  <c:v>420995.0</c:v>
                </c:pt>
                <c:pt idx="1685">
                  <c:v>421254.0</c:v>
                </c:pt>
                <c:pt idx="1686">
                  <c:v>421496.0</c:v>
                </c:pt>
                <c:pt idx="1687">
                  <c:v>421745.0</c:v>
                </c:pt>
                <c:pt idx="1688">
                  <c:v>421995.0</c:v>
                </c:pt>
                <c:pt idx="1689">
                  <c:v>422250.0</c:v>
                </c:pt>
                <c:pt idx="1690">
                  <c:v>422495.0</c:v>
                </c:pt>
                <c:pt idx="1691">
                  <c:v>422744.0</c:v>
                </c:pt>
                <c:pt idx="1692">
                  <c:v>423003.0</c:v>
                </c:pt>
                <c:pt idx="1693">
                  <c:v>423246.0</c:v>
                </c:pt>
                <c:pt idx="1694">
                  <c:v>423505.0</c:v>
                </c:pt>
                <c:pt idx="1695">
                  <c:v>423754.0</c:v>
                </c:pt>
                <c:pt idx="1696">
                  <c:v>423992.0</c:v>
                </c:pt>
                <c:pt idx="1697">
                  <c:v>424250.0</c:v>
                </c:pt>
                <c:pt idx="1698">
                  <c:v>424497.0</c:v>
                </c:pt>
                <c:pt idx="1699">
                  <c:v>424749.0</c:v>
                </c:pt>
                <c:pt idx="1700">
                  <c:v>425001.0</c:v>
                </c:pt>
                <c:pt idx="1701">
                  <c:v>425253.0</c:v>
                </c:pt>
                <c:pt idx="1702">
                  <c:v>425505.0</c:v>
                </c:pt>
                <c:pt idx="1703">
                  <c:v>425753.0</c:v>
                </c:pt>
                <c:pt idx="1704">
                  <c:v>426005.0</c:v>
                </c:pt>
                <c:pt idx="1705">
                  <c:v>426248.0</c:v>
                </c:pt>
                <c:pt idx="1706">
                  <c:v>426507.0</c:v>
                </c:pt>
                <c:pt idx="1707">
                  <c:v>426751.0</c:v>
                </c:pt>
                <c:pt idx="1708">
                  <c:v>426994.0</c:v>
                </c:pt>
                <c:pt idx="1709">
                  <c:v>427248.0</c:v>
                </c:pt>
                <c:pt idx="1710">
                  <c:v>427494.0</c:v>
                </c:pt>
                <c:pt idx="1711">
                  <c:v>427745.0</c:v>
                </c:pt>
                <c:pt idx="1712">
                  <c:v>427998.0</c:v>
                </c:pt>
                <c:pt idx="1713">
                  <c:v>428244.0</c:v>
                </c:pt>
                <c:pt idx="1714">
                  <c:v>428498.0</c:v>
                </c:pt>
                <c:pt idx="1715">
                  <c:v>428752.0</c:v>
                </c:pt>
                <c:pt idx="1716">
                  <c:v>429014.0</c:v>
                </c:pt>
                <c:pt idx="1717">
                  <c:v>429245.0</c:v>
                </c:pt>
                <c:pt idx="1718">
                  <c:v>429504.0</c:v>
                </c:pt>
                <c:pt idx="1719">
                  <c:v>429749.0</c:v>
                </c:pt>
                <c:pt idx="1720">
                  <c:v>429992.0</c:v>
                </c:pt>
                <c:pt idx="1721">
                  <c:v>430247.0</c:v>
                </c:pt>
                <c:pt idx="1722">
                  <c:v>430500.0</c:v>
                </c:pt>
                <c:pt idx="1723">
                  <c:v>430753.0</c:v>
                </c:pt>
                <c:pt idx="1724">
                  <c:v>430995.0</c:v>
                </c:pt>
                <c:pt idx="1725">
                  <c:v>431243.0</c:v>
                </c:pt>
                <c:pt idx="1726">
                  <c:v>431495.0</c:v>
                </c:pt>
                <c:pt idx="1727">
                  <c:v>431761.0</c:v>
                </c:pt>
                <c:pt idx="1728">
                  <c:v>431995.0</c:v>
                </c:pt>
                <c:pt idx="1729">
                  <c:v>432248.0</c:v>
                </c:pt>
                <c:pt idx="1730">
                  <c:v>432498.0</c:v>
                </c:pt>
                <c:pt idx="1731">
                  <c:v>432746.0</c:v>
                </c:pt>
                <c:pt idx="1732">
                  <c:v>432997.0</c:v>
                </c:pt>
                <c:pt idx="1733">
                  <c:v>433244.0</c:v>
                </c:pt>
                <c:pt idx="1734">
                  <c:v>433499.0</c:v>
                </c:pt>
                <c:pt idx="1735">
                  <c:v>433746.0</c:v>
                </c:pt>
                <c:pt idx="1736">
                  <c:v>433993.0</c:v>
                </c:pt>
                <c:pt idx="1737">
                  <c:v>434240.0</c:v>
                </c:pt>
                <c:pt idx="1738">
                  <c:v>434491.0</c:v>
                </c:pt>
                <c:pt idx="1739">
                  <c:v>434745.0</c:v>
                </c:pt>
                <c:pt idx="1740">
                  <c:v>434991.0</c:v>
                </c:pt>
                <c:pt idx="1741">
                  <c:v>435244.0</c:v>
                </c:pt>
                <c:pt idx="1742">
                  <c:v>435493.0</c:v>
                </c:pt>
                <c:pt idx="1743">
                  <c:v>435751.0</c:v>
                </c:pt>
                <c:pt idx="1744">
                  <c:v>435997.0</c:v>
                </c:pt>
                <c:pt idx="1745">
                  <c:v>436246.0</c:v>
                </c:pt>
                <c:pt idx="1746">
                  <c:v>436493.0</c:v>
                </c:pt>
                <c:pt idx="1747">
                  <c:v>436775.0</c:v>
                </c:pt>
                <c:pt idx="1748">
                  <c:v>436994.0</c:v>
                </c:pt>
                <c:pt idx="1749">
                  <c:v>437246.0</c:v>
                </c:pt>
                <c:pt idx="1750">
                  <c:v>437498.0</c:v>
                </c:pt>
                <c:pt idx="1751">
                  <c:v>437746.0</c:v>
                </c:pt>
                <c:pt idx="1752">
                  <c:v>437994.0</c:v>
                </c:pt>
                <c:pt idx="1753">
                  <c:v>438245.0</c:v>
                </c:pt>
                <c:pt idx="1754">
                  <c:v>438503.0</c:v>
                </c:pt>
                <c:pt idx="1755">
                  <c:v>438757.0</c:v>
                </c:pt>
                <c:pt idx="1756">
                  <c:v>438990.0</c:v>
                </c:pt>
                <c:pt idx="1757">
                  <c:v>439250.0</c:v>
                </c:pt>
                <c:pt idx="1758">
                  <c:v>439494.0</c:v>
                </c:pt>
                <c:pt idx="1759">
                  <c:v>439751.0</c:v>
                </c:pt>
                <c:pt idx="1760">
                  <c:v>439996.0</c:v>
                </c:pt>
                <c:pt idx="1761">
                  <c:v>440248.0</c:v>
                </c:pt>
                <c:pt idx="1762">
                  <c:v>440503.0</c:v>
                </c:pt>
                <c:pt idx="1763">
                  <c:v>440762.0</c:v>
                </c:pt>
                <c:pt idx="1764">
                  <c:v>441033.0</c:v>
                </c:pt>
                <c:pt idx="1765">
                  <c:v>441264.0</c:v>
                </c:pt>
                <c:pt idx="1766">
                  <c:v>441514.0</c:v>
                </c:pt>
                <c:pt idx="1767">
                  <c:v>441771.0</c:v>
                </c:pt>
                <c:pt idx="1768">
                  <c:v>442001.0</c:v>
                </c:pt>
                <c:pt idx="1769">
                  <c:v>442331.0</c:v>
                </c:pt>
                <c:pt idx="1770">
                  <c:v>442505.0</c:v>
                </c:pt>
                <c:pt idx="1771">
                  <c:v>442756.0</c:v>
                </c:pt>
                <c:pt idx="1772">
                  <c:v>443012.0</c:v>
                </c:pt>
                <c:pt idx="1773">
                  <c:v>443257.0</c:v>
                </c:pt>
                <c:pt idx="1774">
                  <c:v>443515.0</c:v>
                </c:pt>
                <c:pt idx="1775">
                  <c:v>443765.0</c:v>
                </c:pt>
                <c:pt idx="1776">
                  <c:v>444012.0</c:v>
                </c:pt>
                <c:pt idx="1777">
                  <c:v>444263.0</c:v>
                </c:pt>
                <c:pt idx="1778">
                  <c:v>444584.0</c:v>
                </c:pt>
                <c:pt idx="1779">
                  <c:v>444755.0</c:v>
                </c:pt>
                <c:pt idx="1780">
                  <c:v>445022.0</c:v>
                </c:pt>
                <c:pt idx="1781">
                  <c:v>445260.0</c:v>
                </c:pt>
                <c:pt idx="1782">
                  <c:v>445508.0</c:v>
                </c:pt>
                <c:pt idx="1783">
                  <c:v>445769.0</c:v>
                </c:pt>
                <c:pt idx="1784">
                  <c:v>446015.0</c:v>
                </c:pt>
                <c:pt idx="1785">
                  <c:v>446268.0</c:v>
                </c:pt>
                <c:pt idx="1786">
                  <c:v>446515.0</c:v>
                </c:pt>
                <c:pt idx="1787">
                  <c:v>446827.0</c:v>
                </c:pt>
                <c:pt idx="1788">
                  <c:v>447003.0</c:v>
                </c:pt>
                <c:pt idx="1789">
                  <c:v>447261.0</c:v>
                </c:pt>
                <c:pt idx="1790">
                  <c:v>447514.0</c:v>
                </c:pt>
                <c:pt idx="1791">
                  <c:v>447759.0</c:v>
                </c:pt>
                <c:pt idx="1792">
                  <c:v>448012.0</c:v>
                </c:pt>
                <c:pt idx="1793">
                  <c:v>448257.0</c:v>
                </c:pt>
                <c:pt idx="1794">
                  <c:v>448518.0</c:v>
                </c:pt>
                <c:pt idx="1795">
                  <c:v>448767.0</c:v>
                </c:pt>
                <c:pt idx="1796">
                  <c:v>449024.0</c:v>
                </c:pt>
                <c:pt idx="1797">
                  <c:v>449258.0</c:v>
                </c:pt>
                <c:pt idx="1798">
                  <c:v>449508.0</c:v>
                </c:pt>
                <c:pt idx="1799">
                  <c:v>449762.0</c:v>
                </c:pt>
                <c:pt idx="1800">
                  <c:v>450022.0</c:v>
                </c:pt>
                <c:pt idx="1801">
                  <c:v>450258.0</c:v>
                </c:pt>
                <c:pt idx="1802">
                  <c:v>450523.0</c:v>
                </c:pt>
                <c:pt idx="1803">
                  <c:v>450766.0</c:v>
                </c:pt>
                <c:pt idx="1804">
                  <c:v>451011.0</c:v>
                </c:pt>
                <c:pt idx="1805">
                  <c:v>451335.0</c:v>
                </c:pt>
                <c:pt idx="1806">
                  <c:v>451502.0</c:v>
                </c:pt>
                <c:pt idx="1807">
                  <c:v>451759.0</c:v>
                </c:pt>
                <c:pt idx="1808">
                  <c:v>452010.0</c:v>
                </c:pt>
                <c:pt idx="1809">
                  <c:v>452253.0</c:v>
                </c:pt>
                <c:pt idx="1810">
                  <c:v>452507.0</c:v>
                </c:pt>
                <c:pt idx="1811">
                  <c:v>452759.0</c:v>
                </c:pt>
                <c:pt idx="1812">
                  <c:v>453009.0</c:v>
                </c:pt>
                <c:pt idx="1813">
                  <c:v>453252.0</c:v>
                </c:pt>
                <c:pt idx="1814">
                  <c:v>453586.0</c:v>
                </c:pt>
                <c:pt idx="1815">
                  <c:v>453756.0</c:v>
                </c:pt>
                <c:pt idx="1816">
                  <c:v>454015.0</c:v>
                </c:pt>
                <c:pt idx="1817">
                  <c:v>454265.0</c:v>
                </c:pt>
                <c:pt idx="1818">
                  <c:v>454520.0</c:v>
                </c:pt>
                <c:pt idx="1819">
                  <c:v>454772.0</c:v>
                </c:pt>
                <c:pt idx="1820">
                  <c:v>455023.0</c:v>
                </c:pt>
                <c:pt idx="1821">
                  <c:v>455272.0</c:v>
                </c:pt>
                <c:pt idx="1822">
                  <c:v>455521.0</c:v>
                </c:pt>
                <c:pt idx="1823">
                  <c:v>455844.0</c:v>
                </c:pt>
                <c:pt idx="1824">
                  <c:v>456003.0</c:v>
                </c:pt>
                <c:pt idx="1825">
                  <c:v>456258.0</c:v>
                </c:pt>
                <c:pt idx="1826">
                  <c:v>456521.0</c:v>
                </c:pt>
                <c:pt idx="1827">
                  <c:v>456757.0</c:v>
                </c:pt>
                <c:pt idx="1828">
                  <c:v>457013.0</c:v>
                </c:pt>
                <c:pt idx="1829">
                  <c:v>457260.0</c:v>
                </c:pt>
                <c:pt idx="1830">
                  <c:v>457504.0</c:v>
                </c:pt>
                <c:pt idx="1831">
                  <c:v>457754.0</c:v>
                </c:pt>
                <c:pt idx="1832">
                  <c:v>458061.0</c:v>
                </c:pt>
                <c:pt idx="1833">
                  <c:v>458259.0</c:v>
                </c:pt>
                <c:pt idx="1834">
                  <c:v>458507.0</c:v>
                </c:pt>
                <c:pt idx="1835">
                  <c:v>458765.0</c:v>
                </c:pt>
                <c:pt idx="1836">
                  <c:v>459012.0</c:v>
                </c:pt>
                <c:pt idx="1837">
                  <c:v>459257.0</c:v>
                </c:pt>
                <c:pt idx="1838">
                  <c:v>459519.0</c:v>
                </c:pt>
                <c:pt idx="1839">
                  <c:v>459757.0</c:v>
                </c:pt>
                <c:pt idx="1840">
                  <c:v>460009.0</c:v>
                </c:pt>
                <c:pt idx="1841">
                  <c:v>460273.0</c:v>
                </c:pt>
                <c:pt idx="1842">
                  <c:v>460505.0</c:v>
                </c:pt>
                <c:pt idx="1843">
                  <c:v>460755.0</c:v>
                </c:pt>
                <c:pt idx="1844">
                  <c:v>461005.0</c:v>
                </c:pt>
                <c:pt idx="1845">
                  <c:v>461254.0</c:v>
                </c:pt>
                <c:pt idx="1846">
                  <c:v>461512.0</c:v>
                </c:pt>
                <c:pt idx="1847">
                  <c:v>461756.0</c:v>
                </c:pt>
                <c:pt idx="1848">
                  <c:v>462017.0</c:v>
                </c:pt>
                <c:pt idx="1849">
                  <c:v>462256.0</c:v>
                </c:pt>
                <c:pt idx="1850">
                  <c:v>462522.0</c:v>
                </c:pt>
                <c:pt idx="1851">
                  <c:v>462758.0</c:v>
                </c:pt>
                <c:pt idx="1852">
                  <c:v>463023.0</c:v>
                </c:pt>
                <c:pt idx="1853">
                  <c:v>463255.0</c:v>
                </c:pt>
                <c:pt idx="1854">
                  <c:v>463508.0</c:v>
                </c:pt>
                <c:pt idx="1855">
                  <c:v>463757.0</c:v>
                </c:pt>
                <c:pt idx="1856">
                  <c:v>464003.0</c:v>
                </c:pt>
                <c:pt idx="1857">
                  <c:v>464258.0</c:v>
                </c:pt>
                <c:pt idx="1858">
                  <c:v>464503.0</c:v>
                </c:pt>
                <c:pt idx="1859">
                  <c:v>464773.0</c:v>
                </c:pt>
                <c:pt idx="1860">
                  <c:v>465007.0</c:v>
                </c:pt>
                <c:pt idx="1861">
                  <c:v>465251.0</c:v>
                </c:pt>
                <c:pt idx="1862">
                  <c:v>465501.0</c:v>
                </c:pt>
                <c:pt idx="1863">
                  <c:v>465751.0</c:v>
                </c:pt>
                <c:pt idx="1864">
                  <c:v>466009.0</c:v>
                </c:pt>
                <c:pt idx="1865">
                  <c:v>466262.0</c:v>
                </c:pt>
                <c:pt idx="1866">
                  <c:v>466505.0</c:v>
                </c:pt>
                <c:pt idx="1867">
                  <c:v>466754.0</c:v>
                </c:pt>
                <c:pt idx="1868">
                  <c:v>467024.0</c:v>
                </c:pt>
                <c:pt idx="1869">
                  <c:v>467254.0</c:v>
                </c:pt>
                <c:pt idx="1870">
                  <c:v>467502.0</c:v>
                </c:pt>
                <c:pt idx="1871">
                  <c:v>467757.0</c:v>
                </c:pt>
                <c:pt idx="1872">
                  <c:v>468008.0</c:v>
                </c:pt>
                <c:pt idx="1873">
                  <c:v>468257.0</c:v>
                </c:pt>
                <c:pt idx="1874">
                  <c:v>468511.0</c:v>
                </c:pt>
                <c:pt idx="1875">
                  <c:v>468756.0</c:v>
                </c:pt>
                <c:pt idx="1876">
                  <c:v>469006.0</c:v>
                </c:pt>
                <c:pt idx="1877">
                  <c:v>469272.0</c:v>
                </c:pt>
                <c:pt idx="1878">
                  <c:v>469511.0</c:v>
                </c:pt>
                <c:pt idx="1879">
                  <c:v>469763.0</c:v>
                </c:pt>
                <c:pt idx="1880">
                  <c:v>470003.0</c:v>
                </c:pt>
                <c:pt idx="1881">
                  <c:v>470254.0</c:v>
                </c:pt>
                <c:pt idx="1882">
                  <c:v>470502.0</c:v>
                </c:pt>
                <c:pt idx="1883">
                  <c:v>470750.0</c:v>
                </c:pt>
                <c:pt idx="1884">
                  <c:v>471003.0</c:v>
                </c:pt>
                <c:pt idx="1885">
                  <c:v>471256.0</c:v>
                </c:pt>
                <c:pt idx="1886">
                  <c:v>471524.0</c:v>
                </c:pt>
                <c:pt idx="1887">
                  <c:v>471762.0</c:v>
                </c:pt>
                <c:pt idx="1888">
                  <c:v>472015.0</c:v>
                </c:pt>
                <c:pt idx="1889">
                  <c:v>472254.0</c:v>
                </c:pt>
                <c:pt idx="1890">
                  <c:v>472502.0</c:v>
                </c:pt>
                <c:pt idx="1891">
                  <c:v>472758.0</c:v>
                </c:pt>
                <c:pt idx="1892">
                  <c:v>473006.0</c:v>
                </c:pt>
                <c:pt idx="1893">
                  <c:v>473249.0</c:v>
                </c:pt>
                <c:pt idx="1894">
                  <c:v>473499.0</c:v>
                </c:pt>
                <c:pt idx="1895">
                  <c:v>473770.0</c:v>
                </c:pt>
                <c:pt idx="1896">
                  <c:v>474000.0</c:v>
                </c:pt>
                <c:pt idx="1897">
                  <c:v>474260.0</c:v>
                </c:pt>
                <c:pt idx="1898">
                  <c:v>474500.0</c:v>
                </c:pt>
                <c:pt idx="1899">
                  <c:v>474752.0</c:v>
                </c:pt>
                <c:pt idx="1900">
                  <c:v>475000.0</c:v>
                </c:pt>
                <c:pt idx="1901">
                  <c:v>475248.0</c:v>
                </c:pt>
                <c:pt idx="1902">
                  <c:v>475501.0</c:v>
                </c:pt>
                <c:pt idx="1903">
                  <c:v>475757.0</c:v>
                </c:pt>
                <c:pt idx="1904">
                  <c:v>476014.0</c:v>
                </c:pt>
                <c:pt idx="1905">
                  <c:v>476256.0</c:v>
                </c:pt>
                <c:pt idx="1906">
                  <c:v>476502.0</c:v>
                </c:pt>
                <c:pt idx="1907">
                  <c:v>476756.0</c:v>
                </c:pt>
                <c:pt idx="1908">
                  <c:v>477008.0</c:v>
                </c:pt>
                <c:pt idx="1909">
                  <c:v>477250.0</c:v>
                </c:pt>
                <c:pt idx="1910">
                  <c:v>477505.0</c:v>
                </c:pt>
                <c:pt idx="1911">
                  <c:v>477756.0</c:v>
                </c:pt>
                <c:pt idx="1912">
                  <c:v>478000.0</c:v>
                </c:pt>
                <c:pt idx="1913">
                  <c:v>478265.0</c:v>
                </c:pt>
                <c:pt idx="1914">
                  <c:v>478500.0</c:v>
                </c:pt>
                <c:pt idx="1915">
                  <c:v>478751.0</c:v>
                </c:pt>
                <c:pt idx="1916">
                  <c:v>479001.0</c:v>
                </c:pt>
                <c:pt idx="1917">
                  <c:v>479253.0</c:v>
                </c:pt>
                <c:pt idx="1918">
                  <c:v>479507.0</c:v>
                </c:pt>
                <c:pt idx="1919">
                  <c:v>479754.0</c:v>
                </c:pt>
                <c:pt idx="1920">
                  <c:v>480007.0</c:v>
                </c:pt>
                <c:pt idx="1921">
                  <c:v>480257.0</c:v>
                </c:pt>
                <c:pt idx="1922">
                  <c:v>480512.0</c:v>
                </c:pt>
                <c:pt idx="1923">
                  <c:v>480750.0</c:v>
                </c:pt>
                <c:pt idx="1924">
                  <c:v>481004.0</c:v>
                </c:pt>
                <c:pt idx="1925">
                  <c:v>481254.0</c:v>
                </c:pt>
                <c:pt idx="1926">
                  <c:v>481502.0</c:v>
                </c:pt>
                <c:pt idx="1927">
                  <c:v>481758.0</c:v>
                </c:pt>
                <c:pt idx="1928">
                  <c:v>482007.0</c:v>
                </c:pt>
                <c:pt idx="1929">
                  <c:v>482246.0</c:v>
                </c:pt>
                <c:pt idx="1930">
                  <c:v>482504.0</c:v>
                </c:pt>
                <c:pt idx="1931">
                  <c:v>482768.0</c:v>
                </c:pt>
                <c:pt idx="1932">
                  <c:v>483005.0</c:v>
                </c:pt>
                <c:pt idx="1933">
                  <c:v>483256.0</c:v>
                </c:pt>
                <c:pt idx="1934">
                  <c:v>483505.0</c:v>
                </c:pt>
                <c:pt idx="1935">
                  <c:v>483770.0</c:v>
                </c:pt>
                <c:pt idx="1936">
                  <c:v>484021.0</c:v>
                </c:pt>
                <c:pt idx="1937">
                  <c:v>484269.0</c:v>
                </c:pt>
                <c:pt idx="1938">
                  <c:v>484510.0</c:v>
                </c:pt>
                <c:pt idx="1939">
                  <c:v>484760.0</c:v>
                </c:pt>
                <c:pt idx="1940">
                  <c:v>485085.0</c:v>
                </c:pt>
                <c:pt idx="1941">
                  <c:v>485249.0</c:v>
                </c:pt>
                <c:pt idx="1942">
                  <c:v>485513.0</c:v>
                </c:pt>
                <c:pt idx="1943">
                  <c:v>485760.0</c:v>
                </c:pt>
                <c:pt idx="1944">
                  <c:v>486024.0</c:v>
                </c:pt>
                <c:pt idx="1945">
                  <c:v>486264.0</c:v>
                </c:pt>
                <c:pt idx="1946">
                  <c:v>486526.0</c:v>
                </c:pt>
                <c:pt idx="1947">
                  <c:v>486765.0</c:v>
                </c:pt>
                <c:pt idx="1948">
                  <c:v>487001.0</c:v>
                </c:pt>
                <c:pt idx="1949">
                  <c:v>487332.0</c:v>
                </c:pt>
                <c:pt idx="1950">
                  <c:v>487505.0</c:v>
                </c:pt>
                <c:pt idx="1951">
                  <c:v>487762.0</c:v>
                </c:pt>
                <c:pt idx="1952">
                  <c:v>488012.0</c:v>
                </c:pt>
                <c:pt idx="1953">
                  <c:v>488266.0</c:v>
                </c:pt>
                <c:pt idx="1954">
                  <c:v>488532.0</c:v>
                </c:pt>
                <c:pt idx="1955">
                  <c:v>488758.0</c:v>
                </c:pt>
                <c:pt idx="1956">
                  <c:v>489022.0</c:v>
                </c:pt>
                <c:pt idx="1957">
                  <c:v>489253.0</c:v>
                </c:pt>
                <c:pt idx="1958">
                  <c:v>489582.0</c:v>
                </c:pt>
                <c:pt idx="1959">
                  <c:v>489752.0</c:v>
                </c:pt>
                <c:pt idx="1960">
                  <c:v>490032.0</c:v>
                </c:pt>
                <c:pt idx="1961">
                  <c:v>490252.0</c:v>
                </c:pt>
                <c:pt idx="1962">
                  <c:v>490520.0</c:v>
                </c:pt>
                <c:pt idx="1963">
                  <c:v>490773.0</c:v>
                </c:pt>
                <c:pt idx="1964">
                  <c:v>491011.0</c:v>
                </c:pt>
                <c:pt idx="1965">
                  <c:v>491279.0</c:v>
                </c:pt>
                <c:pt idx="1966">
                  <c:v>491521.0</c:v>
                </c:pt>
                <c:pt idx="1967">
                  <c:v>491844.0</c:v>
                </c:pt>
                <c:pt idx="1968">
                  <c:v>491999.0</c:v>
                </c:pt>
                <c:pt idx="1969">
                  <c:v>492263.0</c:v>
                </c:pt>
                <c:pt idx="1970">
                  <c:v>492519.0</c:v>
                </c:pt>
                <c:pt idx="1971">
                  <c:v>492765.0</c:v>
                </c:pt>
                <c:pt idx="1972">
                  <c:v>493016.0</c:v>
                </c:pt>
                <c:pt idx="1973">
                  <c:v>493274.0</c:v>
                </c:pt>
                <c:pt idx="1974">
                  <c:v>493514.0</c:v>
                </c:pt>
                <c:pt idx="1975">
                  <c:v>493767.0</c:v>
                </c:pt>
                <c:pt idx="1976">
                  <c:v>494089.0</c:v>
                </c:pt>
                <c:pt idx="1977">
                  <c:v>494248.0</c:v>
                </c:pt>
                <c:pt idx="1978">
                  <c:v>494517.0</c:v>
                </c:pt>
                <c:pt idx="1979">
                  <c:v>494763.0</c:v>
                </c:pt>
                <c:pt idx="1980">
                  <c:v>495015.0</c:v>
                </c:pt>
                <c:pt idx="1981">
                  <c:v>495262.0</c:v>
                </c:pt>
                <c:pt idx="1982">
                  <c:v>495518.0</c:v>
                </c:pt>
                <c:pt idx="1983">
                  <c:v>495776.0</c:v>
                </c:pt>
                <c:pt idx="1984">
                  <c:v>496004.0</c:v>
                </c:pt>
                <c:pt idx="1985">
                  <c:v>496336.0</c:v>
                </c:pt>
                <c:pt idx="1986">
                  <c:v>496501.0</c:v>
                </c:pt>
                <c:pt idx="1987">
                  <c:v>496761.0</c:v>
                </c:pt>
                <c:pt idx="1988">
                  <c:v>497000.0</c:v>
                </c:pt>
                <c:pt idx="1989">
                  <c:v>497256.0</c:v>
                </c:pt>
                <c:pt idx="1990">
                  <c:v>497504.0</c:v>
                </c:pt>
                <c:pt idx="1991">
                  <c:v>497754.0</c:v>
                </c:pt>
                <c:pt idx="1992">
                  <c:v>498004.0</c:v>
                </c:pt>
                <c:pt idx="1993">
                  <c:v>498256.0</c:v>
                </c:pt>
                <c:pt idx="1994">
                  <c:v>498578.0</c:v>
                </c:pt>
                <c:pt idx="1995">
                  <c:v>498748.0</c:v>
                </c:pt>
                <c:pt idx="1996">
                  <c:v>499006.0</c:v>
                </c:pt>
                <c:pt idx="1997">
                  <c:v>499259.0</c:v>
                </c:pt>
                <c:pt idx="1998">
                  <c:v>499519.0</c:v>
                </c:pt>
                <c:pt idx="1999">
                  <c:v>499756.0</c:v>
                </c:pt>
                <c:pt idx="2000">
                  <c:v>500016.0</c:v>
                </c:pt>
                <c:pt idx="2001">
                  <c:v>500258.0</c:v>
                </c:pt>
                <c:pt idx="2002">
                  <c:v>500516.0</c:v>
                </c:pt>
                <c:pt idx="2003">
                  <c:v>500845.0</c:v>
                </c:pt>
                <c:pt idx="2004">
                  <c:v>501006.0</c:v>
                </c:pt>
                <c:pt idx="2005">
                  <c:v>501258.0</c:v>
                </c:pt>
                <c:pt idx="2006">
                  <c:v>501511.0</c:v>
                </c:pt>
                <c:pt idx="2007">
                  <c:v>501765.0</c:v>
                </c:pt>
                <c:pt idx="2008">
                  <c:v>502001.0</c:v>
                </c:pt>
                <c:pt idx="2009">
                  <c:v>502251.0</c:v>
                </c:pt>
                <c:pt idx="2010">
                  <c:v>502509.0</c:v>
                </c:pt>
                <c:pt idx="2011">
                  <c:v>502763.0</c:v>
                </c:pt>
                <c:pt idx="2012">
                  <c:v>503089.0</c:v>
                </c:pt>
                <c:pt idx="2013">
                  <c:v>503253.0</c:v>
                </c:pt>
                <c:pt idx="2014">
                  <c:v>503505.0</c:v>
                </c:pt>
                <c:pt idx="2015">
                  <c:v>503775.0</c:v>
                </c:pt>
                <c:pt idx="2016">
                  <c:v>504002.0</c:v>
                </c:pt>
                <c:pt idx="2017">
                  <c:v>504243.0</c:v>
                </c:pt>
                <c:pt idx="2018">
                  <c:v>504493.0</c:v>
                </c:pt>
                <c:pt idx="2019">
                  <c:v>504743.0</c:v>
                </c:pt>
                <c:pt idx="2020">
                  <c:v>505002.0</c:v>
                </c:pt>
                <c:pt idx="2021">
                  <c:v>505254.0</c:v>
                </c:pt>
                <c:pt idx="2022">
                  <c:v>505498.0</c:v>
                </c:pt>
                <c:pt idx="2023">
                  <c:v>505753.0</c:v>
                </c:pt>
                <c:pt idx="2024">
                  <c:v>506002.0</c:v>
                </c:pt>
                <c:pt idx="2025">
                  <c:v>506246.0</c:v>
                </c:pt>
                <c:pt idx="2026">
                  <c:v>506496.0</c:v>
                </c:pt>
                <c:pt idx="2027">
                  <c:v>506740.0</c:v>
                </c:pt>
                <c:pt idx="2028">
                  <c:v>506992.0</c:v>
                </c:pt>
                <c:pt idx="2029">
                  <c:v>507251.0</c:v>
                </c:pt>
                <c:pt idx="2030">
                  <c:v>507501.0</c:v>
                </c:pt>
                <c:pt idx="2031">
                  <c:v>507744.0</c:v>
                </c:pt>
                <c:pt idx="2032">
                  <c:v>508000.0</c:v>
                </c:pt>
                <c:pt idx="2033">
                  <c:v>508244.0</c:v>
                </c:pt>
                <c:pt idx="2034">
                  <c:v>508509.0</c:v>
                </c:pt>
                <c:pt idx="2035">
                  <c:v>508757.0</c:v>
                </c:pt>
                <c:pt idx="2036">
                  <c:v>508998.0</c:v>
                </c:pt>
                <c:pt idx="2037">
                  <c:v>509245.0</c:v>
                </c:pt>
                <c:pt idx="2038">
                  <c:v>509504.0</c:v>
                </c:pt>
                <c:pt idx="2039">
                  <c:v>509760.0</c:v>
                </c:pt>
                <c:pt idx="2040">
                  <c:v>510000.0</c:v>
                </c:pt>
                <c:pt idx="2041">
                  <c:v>510256.0</c:v>
                </c:pt>
                <c:pt idx="2042">
                  <c:v>510503.0</c:v>
                </c:pt>
                <c:pt idx="2043">
                  <c:v>510749.0</c:v>
                </c:pt>
                <c:pt idx="2044">
                  <c:v>511004.0</c:v>
                </c:pt>
                <c:pt idx="2045">
                  <c:v>511252.0</c:v>
                </c:pt>
                <c:pt idx="2046">
                  <c:v>511494.0</c:v>
                </c:pt>
                <c:pt idx="2047">
                  <c:v>511749.0</c:v>
                </c:pt>
                <c:pt idx="2048">
                  <c:v>511994.0</c:v>
                </c:pt>
                <c:pt idx="2049">
                  <c:v>512251.0</c:v>
                </c:pt>
                <c:pt idx="2050">
                  <c:v>512499.0</c:v>
                </c:pt>
                <c:pt idx="2051">
                  <c:v>512747.0</c:v>
                </c:pt>
                <c:pt idx="2052">
                  <c:v>512993.0</c:v>
                </c:pt>
                <c:pt idx="2053">
                  <c:v>513244.0</c:v>
                </c:pt>
                <c:pt idx="2054">
                  <c:v>513496.0</c:v>
                </c:pt>
                <c:pt idx="2055">
                  <c:v>513748.0</c:v>
                </c:pt>
                <c:pt idx="2056">
                  <c:v>514004.0</c:v>
                </c:pt>
                <c:pt idx="2057">
                  <c:v>514256.0</c:v>
                </c:pt>
                <c:pt idx="2058">
                  <c:v>514502.0</c:v>
                </c:pt>
                <c:pt idx="2059">
                  <c:v>514748.0</c:v>
                </c:pt>
                <c:pt idx="2060">
                  <c:v>514997.0</c:v>
                </c:pt>
                <c:pt idx="2061">
                  <c:v>515250.0</c:v>
                </c:pt>
                <c:pt idx="2062">
                  <c:v>515524.0</c:v>
                </c:pt>
                <c:pt idx="2063">
                  <c:v>515747.0</c:v>
                </c:pt>
                <c:pt idx="2064">
                  <c:v>516000.0</c:v>
                </c:pt>
                <c:pt idx="2065">
                  <c:v>516247.0</c:v>
                </c:pt>
                <c:pt idx="2066">
                  <c:v>516510.0</c:v>
                </c:pt>
                <c:pt idx="2067">
                  <c:v>516752.0</c:v>
                </c:pt>
                <c:pt idx="2068">
                  <c:v>516996.0</c:v>
                </c:pt>
                <c:pt idx="2069">
                  <c:v>517247.0</c:v>
                </c:pt>
                <c:pt idx="2070">
                  <c:v>517492.0</c:v>
                </c:pt>
                <c:pt idx="2071">
                  <c:v>517742.0</c:v>
                </c:pt>
                <c:pt idx="2072">
                  <c:v>517993.0</c:v>
                </c:pt>
                <c:pt idx="2073">
                  <c:v>518249.0</c:v>
                </c:pt>
                <c:pt idx="2074">
                  <c:v>518504.0</c:v>
                </c:pt>
                <c:pt idx="2075">
                  <c:v>518757.0</c:v>
                </c:pt>
                <c:pt idx="2076">
                  <c:v>519008.0</c:v>
                </c:pt>
                <c:pt idx="2077">
                  <c:v>519256.0</c:v>
                </c:pt>
                <c:pt idx="2078">
                  <c:v>519503.0</c:v>
                </c:pt>
                <c:pt idx="2079">
                  <c:v>519764.0</c:v>
                </c:pt>
                <c:pt idx="2080">
                  <c:v>520000.0</c:v>
                </c:pt>
                <c:pt idx="2081">
                  <c:v>520253.0</c:v>
                </c:pt>
                <c:pt idx="2082">
                  <c:v>520499.0</c:v>
                </c:pt>
                <c:pt idx="2083">
                  <c:v>520754.0</c:v>
                </c:pt>
                <c:pt idx="2084">
                  <c:v>521003.0</c:v>
                </c:pt>
                <c:pt idx="2085">
                  <c:v>521252.0</c:v>
                </c:pt>
                <c:pt idx="2086">
                  <c:v>521497.0</c:v>
                </c:pt>
                <c:pt idx="2087">
                  <c:v>521755.0</c:v>
                </c:pt>
                <c:pt idx="2088">
                  <c:v>521996.0</c:v>
                </c:pt>
                <c:pt idx="2089">
                  <c:v>522247.0</c:v>
                </c:pt>
                <c:pt idx="2090">
                  <c:v>522492.0</c:v>
                </c:pt>
                <c:pt idx="2091">
                  <c:v>522744.0</c:v>
                </c:pt>
                <c:pt idx="2092">
                  <c:v>522993.0</c:v>
                </c:pt>
                <c:pt idx="2093">
                  <c:v>523240.0</c:v>
                </c:pt>
                <c:pt idx="2094">
                  <c:v>523500.0</c:v>
                </c:pt>
                <c:pt idx="2095">
                  <c:v>523751.0</c:v>
                </c:pt>
                <c:pt idx="2096">
                  <c:v>523996.0</c:v>
                </c:pt>
                <c:pt idx="2097">
                  <c:v>524247.0</c:v>
                </c:pt>
                <c:pt idx="2098">
                  <c:v>524507.0</c:v>
                </c:pt>
                <c:pt idx="2099">
                  <c:v>524751.0</c:v>
                </c:pt>
                <c:pt idx="2100">
                  <c:v>524992.0</c:v>
                </c:pt>
                <c:pt idx="2101">
                  <c:v>525246.0</c:v>
                </c:pt>
                <c:pt idx="2102">
                  <c:v>525495.0</c:v>
                </c:pt>
                <c:pt idx="2103">
                  <c:v>525749.0</c:v>
                </c:pt>
                <c:pt idx="2104">
                  <c:v>525998.0</c:v>
                </c:pt>
                <c:pt idx="2105">
                  <c:v>526251.0</c:v>
                </c:pt>
                <c:pt idx="2106">
                  <c:v>526502.0</c:v>
                </c:pt>
                <c:pt idx="2107">
                  <c:v>526760.0</c:v>
                </c:pt>
                <c:pt idx="2108">
                  <c:v>527006.0</c:v>
                </c:pt>
                <c:pt idx="2109">
                  <c:v>527261.0</c:v>
                </c:pt>
                <c:pt idx="2110">
                  <c:v>527513.0</c:v>
                </c:pt>
                <c:pt idx="2111">
                  <c:v>527837.0</c:v>
                </c:pt>
                <c:pt idx="2112">
                  <c:v>528006.0</c:v>
                </c:pt>
                <c:pt idx="2113">
                  <c:v>528271.0</c:v>
                </c:pt>
                <c:pt idx="2114">
                  <c:v>528523.0</c:v>
                </c:pt>
                <c:pt idx="2115">
                  <c:v>528760.0</c:v>
                </c:pt>
                <c:pt idx="2116">
                  <c:v>529009.0</c:v>
                </c:pt>
                <c:pt idx="2117">
                  <c:v>529269.0</c:v>
                </c:pt>
                <c:pt idx="2118">
                  <c:v>529516.0</c:v>
                </c:pt>
                <c:pt idx="2119">
                  <c:v>529759.0</c:v>
                </c:pt>
                <c:pt idx="2120">
                  <c:v>530088.0</c:v>
                </c:pt>
                <c:pt idx="2121">
                  <c:v>530257.0</c:v>
                </c:pt>
                <c:pt idx="2122">
                  <c:v>530512.0</c:v>
                </c:pt>
                <c:pt idx="2123">
                  <c:v>530755.0</c:v>
                </c:pt>
                <c:pt idx="2124">
                  <c:v>531010.0</c:v>
                </c:pt>
                <c:pt idx="2125">
                  <c:v>531261.0</c:v>
                </c:pt>
                <c:pt idx="2126">
                  <c:v>531505.0</c:v>
                </c:pt>
                <c:pt idx="2127">
                  <c:v>531768.0</c:v>
                </c:pt>
                <c:pt idx="2128">
                  <c:v>532012.0</c:v>
                </c:pt>
                <c:pt idx="2129">
                  <c:v>532338.0</c:v>
                </c:pt>
                <c:pt idx="2130">
                  <c:v>532509.0</c:v>
                </c:pt>
                <c:pt idx="2131">
                  <c:v>532764.0</c:v>
                </c:pt>
                <c:pt idx="2132">
                  <c:v>533008.0</c:v>
                </c:pt>
                <c:pt idx="2133">
                  <c:v>533267.0</c:v>
                </c:pt>
                <c:pt idx="2134">
                  <c:v>533521.0</c:v>
                </c:pt>
                <c:pt idx="2135">
                  <c:v>533756.0</c:v>
                </c:pt>
                <c:pt idx="2136">
                  <c:v>534008.0</c:v>
                </c:pt>
                <c:pt idx="2137">
                  <c:v>534258.0</c:v>
                </c:pt>
                <c:pt idx="2138">
                  <c:v>534549.0</c:v>
                </c:pt>
                <c:pt idx="2139">
                  <c:v>534757.0</c:v>
                </c:pt>
                <c:pt idx="2140">
                  <c:v>535016.0</c:v>
                </c:pt>
                <c:pt idx="2141">
                  <c:v>535252.0</c:v>
                </c:pt>
                <c:pt idx="2142">
                  <c:v>535504.0</c:v>
                </c:pt>
                <c:pt idx="2143">
                  <c:v>535763.0</c:v>
                </c:pt>
                <c:pt idx="2144">
                  <c:v>536007.0</c:v>
                </c:pt>
                <c:pt idx="2145">
                  <c:v>536256.0</c:v>
                </c:pt>
                <c:pt idx="2146">
                  <c:v>536506.0</c:v>
                </c:pt>
                <c:pt idx="2147">
                  <c:v>536832.0</c:v>
                </c:pt>
                <c:pt idx="2148">
                  <c:v>537013.0</c:v>
                </c:pt>
                <c:pt idx="2149">
                  <c:v>537258.0</c:v>
                </c:pt>
                <c:pt idx="2150">
                  <c:v>537507.0</c:v>
                </c:pt>
                <c:pt idx="2151">
                  <c:v>537753.0</c:v>
                </c:pt>
                <c:pt idx="2152">
                  <c:v>538010.0</c:v>
                </c:pt>
                <c:pt idx="2153">
                  <c:v>538260.0</c:v>
                </c:pt>
                <c:pt idx="2154">
                  <c:v>538510.0</c:v>
                </c:pt>
                <c:pt idx="2155">
                  <c:v>538768.0</c:v>
                </c:pt>
                <c:pt idx="2156">
                  <c:v>539082.0</c:v>
                </c:pt>
                <c:pt idx="2157">
                  <c:v>539255.0</c:v>
                </c:pt>
                <c:pt idx="2158">
                  <c:v>539509.0</c:v>
                </c:pt>
                <c:pt idx="2159">
                  <c:v>539762.0</c:v>
                </c:pt>
                <c:pt idx="2160">
                  <c:v>540003.0</c:v>
                </c:pt>
                <c:pt idx="2161">
                  <c:v>540257.0</c:v>
                </c:pt>
                <c:pt idx="2162">
                  <c:v>540511.0</c:v>
                </c:pt>
                <c:pt idx="2163">
                  <c:v>540750.0</c:v>
                </c:pt>
                <c:pt idx="2164">
                  <c:v>541014.0</c:v>
                </c:pt>
                <c:pt idx="2165">
                  <c:v>541331.0</c:v>
                </c:pt>
                <c:pt idx="2166">
                  <c:v>541506.0</c:v>
                </c:pt>
                <c:pt idx="2167">
                  <c:v>541752.0</c:v>
                </c:pt>
                <c:pt idx="2168">
                  <c:v>542028.0</c:v>
                </c:pt>
                <c:pt idx="2169">
                  <c:v>542263.0</c:v>
                </c:pt>
                <c:pt idx="2170">
                  <c:v>542508.0</c:v>
                </c:pt>
                <c:pt idx="2171">
                  <c:v>542752.0</c:v>
                </c:pt>
                <c:pt idx="2172">
                  <c:v>543003.0</c:v>
                </c:pt>
                <c:pt idx="2173">
                  <c:v>543259.0</c:v>
                </c:pt>
                <c:pt idx="2174">
                  <c:v>543580.0</c:v>
                </c:pt>
                <c:pt idx="2175">
                  <c:v>543753.0</c:v>
                </c:pt>
                <c:pt idx="2176">
                  <c:v>544018.0</c:v>
                </c:pt>
                <c:pt idx="2177">
                  <c:v>544269.0</c:v>
                </c:pt>
                <c:pt idx="2178">
                  <c:v>544514.0</c:v>
                </c:pt>
                <c:pt idx="2179">
                  <c:v>544758.0</c:v>
                </c:pt>
                <c:pt idx="2180">
                  <c:v>545022.0</c:v>
                </c:pt>
                <c:pt idx="2181">
                  <c:v>545260.0</c:v>
                </c:pt>
                <c:pt idx="2182">
                  <c:v>545503.0</c:v>
                </c:pt>
                <c:pt idx="2183">
                  <c:v>545902.0</c:v>
                </c:pt>
                <c:pt idx="2184">
                  <c:v>546003.0</c:v>
                </c:pt>
                <c:pt idx="2185">
                  <c:v>546262.0</c:v>
                </c:pt>
                <c:pt idx="2186">
                  <c:v>546507.0</c:v>
                </c:pt>
                <c:pt idx="2187">
                  <c:v>546763.0</c:v>
                </c:pt>
                <c:pt idx="2188">
                  <c:v>547020.0</c:v>
                </c:pt>
                <c:pt idx="2189">
                  <c:v>547255.0</c:v>
                </c:pt>
                <c:pt idx="2190">
                  <c:v>547501.0</c:v>
                </c:pt>
                <c:pt idx="2191">
                  <c:v>547763.0</c:v>
                </c:pt>
                <c:pt idx="2192">
                  <c:v>548018.0</c:v>
                </c:pt>
                <c:pt idx="2193">
                  <c:v>548254.0</c:v>
                </c:pt>
                <c:pt idx="2194">
                  <c:v>548503.0</c:v>
                </c:pt>
                <c:pt idx="2195">
                  <c:v>548751.0</c:v>
                </c:pt>
                <c:pt idx="2196">
                  <c:v>549006.0</c:v>
                </c:pt>
                <c:pt idx="2197">
                  <c:v>549252.0</c:v>
                </c:pt>
                <c:pt idx="2198">
                  <c:v>549506.0</c:v>
                </c:pt>
                <c:pt idx="2199">
                  <c:v>549751.0</c:v>
                </c:pt>
                <c:pt idx="2200">
                  <c:v>550005.0</c:v>
                </c:pt>
                <c:pt idx="2201">
                  <c:v>550273.0</c:v>
                </c:pt>
                <c:pt idx="2202">
                  <c:v>550504.0</c:v>
                </c:pt>
                <c:pt idx="2203">
                  <c:v>550759.0</c:v>
                </c:pt>
                <c:pt idx="2204">
                  <c:v>551010.0</c:v>
                </c:pt>
                <c:pt idx="2205">
                  <c:v>551254.0</c:v>
                </c:pt>
                <c:pt idx="2206">
                  <c:v>551509.0</c:v>
                </c:pt>
                <c:pt idx="2207">
                  <c:v>551759.0</c:v>
                </c:pt>
                <c:pt idx="2208">
                  <c:v>552014.0</c:v>
                </c:pt>
                <c:pt idx="2209">
                  <c:v>552257.0</c:v>
                </c:pt>
                <c:pt idx="2210">
                  <c:v>552522.0</c:v>
                </c:pt>
                <c:pt idx="2211">
                  <c:v>552752.0</c:v>
                </c:pt>
                <c:pt idx="2212">
                  <c:v>553004.0</c:v>
                </c:pt>
                <c:pt idx="2213">
                  <c:v>553255.0</c:v>
                </c:pt>
                <c:pt idx="2214">
                  <c:v>553508.0</c:v>
                </c:pt>
                <c:pt idx="2215">
                  <c:v>553751.0</c:v>
                </c:pt>
                <c:pt idx="2216">
                  <c:v>554004.0</c:v>
                </c:pt>
                <c:pt idx="2217">
                  <c:v>554261.0</c:v>
                </c:pt>
                <c:pt idx="2218">
                  <c:v>554503.0</c:v>
                </c:pt>
                <c:pt idx="2219">
                  <c:v>554777.0</c:v>
                </c:pt>
                <c:pt idx="2220">
                  <c:v>555007.0</c:v>
                </c:pt>
                <c:pt idx="2221">
                  <c:v>555258.0</c:v>
                </c:pt>
                <c:pt idx="2222">
                  <c:v>555503.0</c:v>
                </c:pt>
                <c:pt idx="2223">
                  <c:v>555756.0</c:v>
                </c:pt>
                <c:pt idx="2224">
                  <c:v>556010.0</c:v>
                </c:pt>
                <c:pt idx="2225">
                  <c:v>556257.0</c:v>
                </c:pt>
                <c:pt idx="2226">
                  <c:v>556512.0</c:v>
                </c:pt>
                <c:pt idx="2227">
                  <c:v>556755.0</c:v>
                </c:pt>
                <c:pt idx="2228">
                  <c:v>557025.0</c:v>
                </c:pt>
                <c:pt idx="2229">
                  <c:v>557251.0</c:v>
                </c:pt>
                <c:pt idx="2230">
                  <c:v>557502.0</c:v>
                </c:pt>
                <c:pt idx="2231">
                  <c:v>557750.0</c:v>
                </c:pt>
                <c:pt idx="2232">
                  <c:v>558006.0</c:v>
                </c:pt>
                <c:pt idx="2233">
                  <c:v>558251.0</c:v>
                </c:pt>
                <c:pt idx="2234">
                  <c:v>558504.0</c:v>
                </c:pt>
                <c:pt idx="2235">
                  <c:v>558746.0</c:v>
                </c:pt>
                <c:pt idx="2236">
                  <c:v>558998.0</c:v>
                </c:pt>
                <c:pt idx="2237">
                  <c:v>559325.0</c:v>
                </c:pt>
                <c:pt idx="2238">
                  <c:v>559504.0</c:v>
                </c:pt>
                <c:pt idx="2239">
                  <c:v>559750.0</c:v>
                </c:pt>
                <c:pt idx="2240">
                  <c:v>560010.0</c:v>
                </c:pt>
                <c:pt idx="2241">
                  <c:v>560253.0</c:v>
                </c:pt>
                <c:pt idx="2242">
                  <c:v>560514.0</c:v>
                </c:pt>
                <c:pt idx="2243">
                  <c:v>560771.0</c:v>
                </c:pt>
                <c:pt idx="2244">
                  <c:v>561002.0</c:v>
                </c:pt>
                <c:pt idx="2245">
                  <c:v>561254.0</c:v>
                </c:pt>
                <c:pt idx="2246">
                  <c:v>561577.0</c:v>
                </c:pt>
                <c:pt idx="2247">
                  <c:v>561755.0</c:v>
                </c:pt>
                <c:pt idx="2248">
                  <c:v>562008.0</c:v>
                </c:pt>
                <c:pt idx="2249">
                  <c:v>562264.0</c:v>
                </c:pt>
                <c:pt idx="2250">
                  <c:v>562508.0</c:v>
                </c:pt>
                <c:pt idx="2251">
                  <c:v>562757.0</c:v>
                </c:pt>
                <c:pt idx="2252">
                  <c:v>563015.0</c:v>
                </c:pt>
                <c:pt idx="2253">
                  <c:v>563256.0</c:v>
                </c:pt>
                <c:pt idx="2254">
                  <c:v>563509.0</c:v>
                </c:pt>
                <c:pt idx="2255">
                  <c:v>563823.0</c:v>
                </c:pt>
                <c:pt idx="2256">
                  <c:v>564004.0</c:v>
                </c:pt>
                <c:pt idx="2257">
                  <c:v>564262.0</c:v>
                </c:pt>
                <c:pt idx="2258">
                  <c:v>564506.0</c:v>
                </c:pt>
                <c:pt idx="2259">
                  <c:v>564762.0</c:v>
                </c:pt>
                <c:pt idx="2260">
                  <c:v>565017.0</c:v>
                </c:pt>
                <c:pt idx="2261">
                  <c:v>565262.0</c:v>
                </c:pt>
                <c:pt idx="2262">
                  <c:v>565516.0</c:v>
                </c:pt>
                <c:pt idx="2263">
                  <c:v>565774.0</c:v>
                </c:pt>
                <c:pt idx="2264">
                  <c:v>566094.0</c:v>
                </c:pt>
                <c:pt idx="2265">
                  <c:v>566257.0</c:v>
                </c:pt>
                <c:pt idx="2266">
                  <c:v>566501.0</c:v>
                </c:pt>
                <c:pt idx="2267">
                  <c:v>566756.0</c:v>
                </c:pt>
                <c:pt idx="2268">
                  <c:v>567004.0</c:v>
                </c:pt>
                <c:pt idx="2269">
                  <c:v>567263.0</c:v>
                </c:pt>
                <c:pt idx="2270">
                  <c:v>567504.0</c:v>
                </c:pt>
                <c:pt idx="2271">
                  <c:v>567758.0</c:v>
                </c:pt>
                <c:pt idx="2272">
                  <c:v>568004.0</c:v>
                </c:pt>
                <c:pt idx="2273">
                  <c:v>568339.0</c:v>
                </c:pt>
                <c:pt idx="2274">
                  <c:v>568510.0</c:v>
                </c:pt>
                <c:pt idx="2275">
                  <c:v>568774.0</c:v>
                </c:pt>
                <c:pt idx="2276">
                  <c:v>569016.0</c:v>
                </c:pt>
                <c:pt idx="2277">
                  <c:v>569272.0</c:v>
                </c:pt>
                <c:pt idx="2278">
                  <c:v>569520.0</c:v>
                </c:pt>
                <c:pt idx="2279">
                  <c:v>569761.0</c:v>
                </c:pt>
                <c:pt idx="2280">
                  <c:v>570014.0</c:v>
                </c:pt>
                <c:pt idx="2281">
                  <c:v>570269.0</c:v>
                </c:pt>
                <c:pt idx="2282">
                  <c:v>570588.0</c:v>
                </c:pt>
                <c:pt idx="2283">
                  <c:v>570752.0</c:v>
                </c:pt>
                <c:pt idx="2284">
                  <c:v>571010.0</c:v>
                </c:pt>
                <c:pt idx="2285">
                  <c:v>571253.0</c:v>
                </c:pt>
                <c:pt idx="2286">
                  <c:v>571504.0</c:v>
                </c:pt>
                <c:pt idx="2287">
                  <c:v>571753.0</c:v>
                </c:pt>
                <c:pt idx="2288">
                  <c:v>572010.0</c:v>
                </c:pt>
                <c:pt idx="2289">
                  <c:v>572259.0</c:v>
                </c:pt>
                <c:pt idx="2290">
                  <c:v>572509.0</c:v>
                </c:pt>
                <c:pt idx="2291">
                  <c:v>572835.0</c:v>
                </c:pt>
                <c:pt idx="2292">
                  <c:v>573015.0</c:v>
                </c:pt>
                <c:pt idx="2293">
                  <c:v>573264.0</c:v>
                </c:pt>
                <c:pt idx="2294">
                  <c:v>573513.0</c:v>
                </c:pt>
                <c:pt idx="2295">
                  <c:v>573759.0</c:v>
                </c:pt>
                <c:pt idx="2296">
                  <c:v>574013.0</c:v>
                </c:pt>
                <c:pt idx="2297">
                  <c:v>574269.0</c:v>
                </c:pt>
                <c:pt idx="2298">
                  <c:v>574525.0</c:v>
                </c:pt>
                <c:pt idx="2299">
                  <c:v>574764.0</c:v>
                </c:pt>
                <c:pt idx="2300">
                  <c:v>575083.0</c:v>
                </c:pt>
                <c:pt idx="2301">
                  <c:v>575255.0</c:v>
                </c:pt>
                <c:pt idx="2302">
                  <c:v>575515.0</c:v>
                </c:pt>
                <c:pt idx="2303">
                  <c:v>575756.0</c:v>
                </c:pt>
                <c:pt idx="2304">
                  <c:v>576014.0</c:v>
                </c:pt>
                <c:pt idx="2305">
                  <c:v>576268.0</c:v>
                </c:pt>
                <c:pt idx="2306">
                  <c:v>576515.0</c:v>
                </c:pt>
                <c:pt idx="2307">
                  <c:v>576783.0</c:v>
                </c:pt>
                <c:pt idx="2308">
                  <c:v>577004.0</c:v>
                </c:pt>
                <c:pt idx="2309">
                  <c:v>577357.0</c:v>
                </c:pt>
                <c:pt idx="2310">
                  <c:v>577504.0</c:v>
                </c:pt>
                <c:pt idx="2311">
                  <c:v>577762.0</c:v>
                </c:pt>
                <c:pt idx="2312">
                  <c:v>578013.0</c:v>
                </c:pt>
                <c:pt idx="2313">
                  <c:v>578260.0</c:v>
                </c:pt>
                <c:pt idx="2314">
                  <c:v>578518.0</c:v>
                </c:pt>
                <c:pt idx="2315">
                  <c:v>578765.0</c:v>
                </c:pt>
                <c:pt idx="2316">
                  <c:v>579002.0</c:v>
                </c:pt>
                <c:pt idx="2317">
                  <c:v>579261.0</c:v>
                </c:pt>
                <c:pt idx="2318">
                  <c:v>579581.0</c:v>
                </c:pt>
                <c:pt idx="2319">
                  <c:v>579750.0</c:v>
                </c:pt>
                <c:pt idx="2320">
                  <c:v>580239.0</c:v>
                </c:pt>
                <c:pt idx="2321">
                  <c:v>580492.0</c:v>
                </c:pt>
                <c:pt idx="2322">
                  <c:v>580751.0</c:v>
                </c:pt>
                <c:pt idx="2323">
                  <c:v>581000.0</c:v>
                </c:pt>
                <c:pt idx="2324">
                  <c:v>581255.0</c:v>
                </c:pt>
                <c:pt idx="2325">
                  <c:v>581499.0</c:v>
                </c:pt>
                <c:pt idx="2326">
                  <c:v>581753.0</c:v>
                </c:pt>
                <c:pt idx="2327">
                  <c:v>581999.0</c:v>
                </c:pt>
                <c:pt idx="2328">
                  <c:v>582244.0</c:v>
                </c:pt>
                <c:pt idx="2329">
                  <c:v>582496.0</c:v>
                </c:pt>
                <c:pt idx="2330">
                  <c:v>582745.0</c:v>
                </c:pt>
                <c:pt idx="2331">
                  <c:v>582996.0</c:v>
                </c:pt>
                <c:pt idx="2332">
                  <c:v>583246.0</c:v>
                </c:pt>
                <c:pt idx="2333">
                  <c:v>583501.0</c:v>
                </c:pt>
                <c:pt idx="2334">
                  <c:v>583752.0</c:v>
                </c:pt>
                <c:pt idx="2335">
                  <c:v>583994.0</c:v>
                </c:pt>
                <c:pt idx="2336">
                  <c:v>584245.0</c:v>
                </c:pt>
                <c:pt idx="2337">
                  <c:v>584509.0</c:v>
                </c:pt>
                <c:pt idx="2338">
                  <c:v>584749.0</c:v>
                </c:pt>
                <c:pt idx="2339">
                  <c:v>584995.0</c:v>
                </c:pt>
                <c:pt idx="2340">
                  <c:v>585245.0</c:v>
                </c:pt>
                <c:pt idx="2341">
                  <c:v>585498.0</c:v>
                </c:pt>
                <c:pt idx="2342">
                  <c:v>585753.0</c:v>
                </c:pt>
                <c:pt idx="2343">
                  <c:v>586004.0</c:v>
                </c:pt>
                <c:pt idx="2344">
                  <c:v>586251.0</c:v>
                </c:pt>
                <c:pt idx="2345">
                  <c:v>586505.0</c:v>
                </c:pt>
                <c:pt idx="2346">
                  <c:v>586750.0</c:v>
                </c:pt>
                <c:pt idx="2347">
                  <c:v>587013.0</c:v>
                </c:pt>
                <c:pt idx="2348">
                  <c:v>587247.0</c:v>
                </c:pt>
                <c:pt idx="2349">
                  <c:v>587493.0</c:v>
                </c:pt>
                <c:pt idx="2350">
                  <c:v>587748.0</c:v>
                </c:pt>
                <c:pt idx="2351">
                  <c:v>587994.0</c:v>
                </c:pt>
                <c:pt idx="2352">
                  <c:v>588248.0</c:v>
                </c:pt>
                <c:pt idx="2353">
                  <c:v>588497.0</c:v>
                </c:pt>
                <c:pt idx="2354">
                  <c:v>588747.0</c:v>
                </c:pt>
                <c:pt idx="2355">
                  <c:v>589003.0</c:v>
                </c:pt>
                <c:pt idx="2356">
                  <c:v>589242.0</c:v>
                </c:pt>
                <c:pt idx="2357">
                  <c:v>589498.0</c:v>
                </c:pt>
                <c:pt idx="2358">
                  <c:v>589758.0</c:v>
                </c:pt>
                <c:pt idx="2359">
                  <c:v>590005.0</c:v>
                </c:pt>
                <c:pt idx="2360">
                  <c:v>590257.0</c:v>
                </c:pt>
                <c:pt idx="2361">
                  <c:v>590495.0</c:v>
                </c:pt>
                <c:pt idx="2362">
                  <c:v>590745.0</c:v>
                </c:pt>
                <c:pt idx="2363">
                  <c:v>591009.0</c:v>
                </c:pt>
                <c:pt idx="2364">
                  <c:v>591256.0</c:v>
                </c:pt>
                <c:pt idx="2365">
                  <c:v>591509.0</c:v>
                </c:pt>
                <c:pt idx="2366">
                  <c:v>591755.0</c:v>
                </c:pt>
                <c:pt idx="2367">
                  <c:v>592006.0</c:v>
                </c:pt>
                <c:pt idx="2368">
                  <c:v>592255.0</c:v>
                </c:pt>
                <c:pt idx="2369">
                  <c:v>592499.0</c:v>
                </c:pt>
                <c:pt idx="2370">
                  <c:v>592745.0</c:v>
                </c:pt>
                <c:pt idx="2371">
                  <c:v>592998.0</c:v>
                </c:pt>
                <c:pt idx="2372">
                  <c:v>593245.0</c:v>
                </c:pt>
                <c:pt idx="2373">
                  <c:v>593503.0</c:v>
                </c:pt>
                <c:pt idx="2374">
                  <c:v>593761.0</c:v>
                </c:pt>
                <c:pt idx="2375">
                  <c:v>594000.0</c:v>
                </c:pt>
                <c:pt idx="2376">
                  <c:v>594251.0</c:v>
                </c:pt>
                <c:pt idx="2377">
                  <c:v>594499.0</c:v>
                </c:pt>
                <c:pt idx="2378">
                  <c:v>594751.0</c:v>
                </c:pt>
                <c:pt idx="2379">
                  <c:v>594998.0</c:v>
                </c:pt>
                <c:pt idx="2380">
                  <c:v>595248.0</c:v>
                </c:pt>
                <c:pt idx="2381">
                  <c:v>595496.0</c:v>
                </c:pt>
                <c:pt idx="2382">
                  <c:v>595751.0</c:v>
                </c:pt>
                <c:pt idx="2383">
                  <c:v>596002.0</c:v>
                </c:pt>
                <c:pt idx="2384">
                  <c:v>596250.0</c:v>
                </c:pt>
                <c:pt idx="2385">
                  <c:v>596495.0</c:v>
                </c:pt>
                <c:pt idx="2386">
                  <c:v>596753.0</c:v>
                </c:pt>
                <c:pt idx="2387">
                  <c:v>597006.0</c:v>
                </c:pt>
                <c:pt idx="2388">
                  <c:v>597251.0</c:v>
                </c:pt>
                <c:pt idx="2389">
                  <c:v>597496.0</c:v>
                </c:pt>
                <c:pt idx="2390">
                  <c:v>597744.0</c:v>
                </c:pt>
                <c:pt idx="2391">
                  <c:v>597996.0</c:v>
                </c:pt>
                <c:pt idx="2392">
                  <c:v>598249.0</c:v>
                </c:pt>
                <c:pt idx="2393">
                  <c:v>598511.0</c:v>
                </c:pt>
                <c:pt idx="2394">
                  <c:v>598744.0</c:v>
                </c:pt>
                <c:pt idx="2395">
                  <c:v>599009.0</c:v>
                </c:pt>
                <c:pt idx="2396">
                  <c:v>599254.0</c:v>
                </c:pt>
                <c:pt idx="2397">
                  <c:v>599499.0</c:v>
                </c:pt>
                <c:pt idx="2398">
                  <c:v>599746.0</c:v>
                </c:pt>
                <c:pt idx="2399">
                  <c:v>600006.0</c:v>
                </c:pt>
                <c:pt idx="2400">
                  <c:v>600260.0</c:v>
                </c:pt>
                <c:pt idx="2401">
                  <c:v>600504.0</c:v>
                </c:pt>
                <c:pt idx="2402">
                  <c:v>600745.0</c:v>
                </c:pt>
                <c:pt idx="2403">
                  <c:v>600995.0</c:v>
                </c:pt>
                <c:pt idx="2404">
                  <c:v>601249.0</c:v>
                </c:pt>
                <c:pt idx="2405">
                  <c:v>601498.0</c:v>
                </c:pt>
                <c:pt idx="2406">
                  <c:v>601756.0</c:v>
                </c:pt>
                <c:pt idx="2407">
                  <c:v>602000.0</c:v>
                </c:pt>
                <c:pt idx="2408">
                  <c:v>602250.0</c:v>
                </c:pt>
                <c:pt idx="2409">
                  <c:v>602507.0</c:v>
                </c:pt>
                <c:pt idx="2410">
                  <c:v>602757.0</c:v>
                </c:pt>
                <c:pt idx="2411">
                  <c:v>603010.0</c:v>
                </c:pt>
                <c:pt idx="2412">
                  <c:v>603256.0</c:v>
                </c:pt>
                <c:pt idx="2413">
                  <c:v>603515.0</c:v>
                </c:pt>
                <c:pt idx="2414">
                  <c:v>603764.0</c:v>
                </c:pt>
                <c:pt idx="2415">
                  <c:v>604020.0</c:v>
                </c:pt>
                <c:pt idx="2416">
                  <c:v>604269.0</c:v>
                </c:pt>
                <c:pt idx="2417">
                  <c:v>604504.0</c:v>
                </c:pt>
                <c:pt idx="2418">
                  <c:v>604759.0</c:v>
                </c:pt>
                <c:pt idx="2419">
                  <c:v>605004.0</c:v>
                </c:pt>
                <c:pt idx="2420">
                  <c:v>605255.0</c:v>
                </c:pt>
                <c:pt idx="2421">
                  <c:v>605504.0</c:v>
                </c:pt>
                <c:pt idx="2422">
                  <c:v>605835.0</c:v>
                </c:pt>
                <c:pt idx="2423">
                  <c:v>606005.0</c:v>
                </c:pt>
                <c:pt idx="2424">
                  <c:v>606260.0</c:v>
                </c:pt>
                <c:pt idx="2425">
                  <c:v>606499.0</c:v>
                </c:pt>
                <c:pt idx="2426">
                  <c:v>606768.0</c:v>
                </c:pt>
                <c:pt idx="2427">
                  <c:v>607013.0</c:v>
                </c:pt>
                <c:pt idx="2428">
                  <c:v>607251.0</c:v>
                </c:pt>
                <c:pt idx="2429">
                  <c:v>607503.0</c:v>
                </c:pt>
                <c:pt idx="2430">
                  <c:v>607765.0</c:v>
                </c:pt>
                <c:pt idx="2431">
                  <c:v>608021.0</c:v>
                </c:pt>
                <c:pt idx="2432">
                  <c:v>608263.0</c:v>
                </c:pt>
                <c:pt idx="2433">
                  <c:v>608514.0</c:v>
                </c:pt>
                <c:pt idx="2434">
                  <c:v>608765.0</c:v>
                </c:pt>
                <c:pt idx="2435">
                  <c:v>609021.0</c:v>
                </c:pt>
                <c:pt idx="2436">
                  <c:v>609263.0</c:v>
                </c:pt>
                <c:pt idx="2437">
                  <c:v>609504.0</c:v>
                </c:pt>
                <c:pt idx="2438">
                  <c:v>609762.0</c:v>
                </c:pt>
                <c:pt idx="2439">
                  <c:v>610018.0</c:v>
                </c:pt>
                <c:pt idx="2440">
                  <c:v>610328.0</c:v>
                </c:pt>
                <c:pt idx="2441">
                  <c:v>610510.0</c:v>
                </c:pt>
                <c:pt idx="2442">
                  <c:v>610763.0</c:v>
                </c:pt>
                <c:pt idx="2443">
                  <c:v>611015.0</c:v>
                </c:pt>
                <c:pt idx="2444">
                  <c:v>611264.0</c:v>
                </c:pt>
                <c:pt idx="2445">
                  <c:v>611521.0</c:v>
                </c:pt>
                <c:pt idx="2446">
                  <c:v>611771.0</c:v>
                </c:pt>
                <c:pt idx="2447">
                  <c:v>612013.0</c:v>
                </c:pt>
                <c:pt idx="2448">
                  <c:v>612253.0</c:v>
                </c:pt>
                <c:pt idx="2449">
                  <c:v>612580.0</c:v>
                </c:pt>
                <c:pt idx="2450">
                  <c:v>612761.0</c:v>
                </c:pt>
                <c:pt idx="2451">
                  <c:v>613012.0</c:v>
                </c:pt>
                <c:pt idx="2452">
                  <c:v>613257.0</c:v>
                </c:pt>
                <c:pt idx="2453">
                  <c:v>613512.0</c:v>
                </c:pt>
                <c:pt idx="2454">
                  <c:v>613769.0</c:v>
                </c:pt>
                <c:pt idx="2455">
                  <c:v>614011.0</c:v>
                </c:pt>
                <c:pt idx="2456">
                  <c:v>614252.0</c:v>
                </c:pt>
                <c:pt idx="2457">
                  <c:v>614514.0</c:v>
                </c:pt>
                <c:pt idx="2458">
                  <c:v>614840.0</c:v>
                </c:pt>
                <c:pt idx="2459">
                  <c:v>615003.0</c:v>
                </c:pt>
                <c:pt idx="2460">
                  <c:v>615270.0</c:v>
                </c:pt>
                <c:pt idx="2461">
                  <c:v>615514.0</c:v>
                </c:pt>
                <c:pt idx="2462">
                  <c:v>615766.0</c:v>
                </c:pt>
                <c:pt idx="2463">
                  <c:v>616008.0</c:v>
                </c:pt>
                <c:pt idx="2464">
                  <c:v>616259.0</c:v>
                </c:pt>
                <c:pt idx="2465">
                  <c:v>616512.0</c:v>
                </c:pt>
                <c:pt idx="2466">
                  <c:v>616759.0</c:v>
                </c:pt>
                <c:pt idx="2467">
                  <c:v>617083.0</c:v>
                </c:pt>
                <c:pt idx="2468">
                  <c:v>617250.0</c:v>
                </c:pt>
                <c:pt idx="2469">
                  <c:v>617508.0</c:v>
                </c:pt>
                <c:pt idx="2470">
                  <c:v>617759.0</c:v>
                </c:pt>
                <c:pt idx="2471">
                  <c:v>618019.0</c:v>
                </c:pt>
                <c:pt idx="2472">
                  <c:v>618278.0</c:v>
                </c:pt>
                <c:pt idx="2473">
                  <c:v>618517.0</c:v>
                </c:pt>
                <c:pt idx="2474">
                  <c:v>618769.0</c:v>
                </c:pt>
                <c:pt idx="2475">
                  <c:v>619014.0</c:v>
                </c:pt>
                <c:pt idx="2476">
                  <c:v>619334.0</c:v>
                </c:pt>
                <c:pt idx="2477">
                  <c:v>619507.0</c:v>
                </c:pt>
                <c:pt idx="2478">
                  <c:v>619759.0</c:v>
                </c:pt>
                <c:pt idx="2479">
                  <c:v>620016.0</c:v>
                </c:pt>
                <c:pt idx="2480">
                  <c:v>620262.0</c:v>
                </c:pt>
                <c:pt idx="2481">
                  <c:v>620517.0</c:v>
                </c:pt>
                <c:pt idx="2482">
                  <c:v>620762.0</c:v>
                </c:pt>
                <c:pt idx="2483">
                  <c:v>621004.0</c:v>
                </c:pt>
                <c:pt idx="2484">
                  <c:v>621248.0</c:v>
                </c:pt>
                <c:pt idx="2485">
                  <c:v>621519.0</c:v>
                </c:pt>
                <c:pt idx="2486">
                  <c:v>621753.0</c:v>
                </c:pt>
                <c:pt idx="2487">
                  <c:v>622002.0</c:v>
                </c:pt>
                <c:pt idx="2488">
                  <c:v>622251.0</c:v>
                </c:pt>
                <c:pt idx="2489">
                  <c:v>622509.0</c:v>
                </c:pt>
                <c:pt idx="2490">
                  <c:v>622751.0</c:v>
                </c:pt>
                <c:pt idx="2491">
                  <c:v>623001.0</c:v>
                </c:pt>
                <c:pt idx="2492">
                  <c:v>623252.0</c:v>
                </c:pt>
                <c:pt idx="2493">
                  <c:v>623511.0</c:v>
                </c:pt>
                <c:pt idx="2494">
                  <c:v>623768.0</c:v>
                </c:pt>
                <c:pt idx="2495">
                  <c:v>624005.0</c:v>
                </c:pt>
                <c:pt idx="2496">
                  <c:v>624259.0</c:v>
                </c:pt>
                <c:pt idx="2497">
                  <c:v>624506.0</c:v>
                </c:pt>
                <c:pt idx="2498">
                  <c:v>624756.0</c:v>
                </c:pt>
                <c:pt idx="2499">
                  <c:v>625002.0</c:v>
                </c:pt>
                <c:pt idx="2500">
                  <c:v>625254.0</c:v>
                </c:pt>
                <c:pt idx="2501">
                  <c:v>625506.0</c:v>
                </c:pt>
                <c:pt idx="2502">
                  <c:v>625753.0</c:v>
                </c:pt>
                <c:pt idx="2503">
                  <c:v>626019.0</c:v>
                </c:pt>
                <c:pt idx="2504">
                  <c:v>626255.0</c:v>
                </c:pt>
                <c:pt idx="2505">
                  <c:v>626503.0</c:v>
                </c:pt>
                <c:pt idx="2506">
                  <c:v>626754.0</c:v>
                </c:pt>
                <c:pt idx="2507">
                  <c:v>627006.0</c:v>
                </c:pt>
                <c:pt idx="2508">
                  <c:v>627250.0</c:v>
                </c:pt>
                <c:pt idx="2509">
                  <c:v>627505.0</c:v>
                </c:pt>
                <c:pt idx="2510">
                  <c:v>627752.0</c:v>
                </c:pt>
                <c:pt idx="2511">
                  <c:v>628006.0</c:v>
                </c:pt>
                <c:pt idx="2512">
                  <c:v>628267.0</c:v>
                </c:pt>
                <c:pt idx="2513">
                  <c:v>628506.0</c:v>
                </c:pt>
                <c:pt idx="2514">
                  <c:v>628757.0</c:v>
                </c:pt>
                <c:pt idx="2515">
                  <c:v>629007.0</c:v>
                </c:pt>
                <c:pt idx="2516">
                  <c:v>629253.0</c:v>
                </c:pt>
                <c:pt idx="2517">
                  <c:v>629500.0</c:v>
                </c:pt>
                <c:pt idx="2518">
                  <c:v>629757.0</c:v>
                </c:pt>
                <c:pt idx="2519">
                  <c:v>629997.0</c:v>
                </c:pt>
                <c:pt idx="2520">
                  <c:v>630255.0</c:v>
                </c:pt>
                <c:pt idx="2521">
                  <c:v>630524.0</c:v>
                </c:pt>
                <c:pt idx="2522">
                  <c:v>630756.0</c:v>
                </c:pt>
                <c:pt idx="2523">
                  <c:v>631007.0</c:v>
                </c:pt>
                <c:pt idx="2524">
                  <c:v>631252.0</c:v>
                </c:pt>
                <c:pt idx="2525">
                  <c:v>631505.0</c:v>
                </c:pt>
                <c:pt idx="2526">
                  <c:v>631758.0</c:v>
                </c:pt>
                <c:pt idx="2527">
                  <c:v>632002.0</c:v>
                </c:pt>
                <c:pt idx="2528">
                  <c:v>632254.0</c:v>
                </c:pt>
                <c:pt idx="2529">
                  <c:v>632504.0</c:v>
                </c:pt>
                <c:pt idx="2530">
                  <c:v>632770.0</c:v>
                </c:pt>
                <c:pt idx="2531">
                  <c:v>633006.0</c:v>
                </c:pt>
                <c:pt idx="2532">
                  <c:v>633254.0</c:v>
                </c:pt>
                <c:pt idx="2533">
                  <c:v>633506.0</c:v>
                </c:pt>
                <c:pt idx="2534">
                  <c:v>633755.0</c:v>
                </c:pt>
                <c:pt idx="2535">
                  <c:v>634006.0</c:v>
                </c:pt>
                <c:pt idx="2536">
                  <c:v>634257.0</c:v>
                </c:pt>
                <c:pt idx="2537">
                  <c:v>634512.0</c:v>
                </c:pt>
                <c:pt idx="2538">
                  <c:v>634763.0</c:v>
                </c:pt>
                <c:pt idx="2539">
                  <c:v>634996.0</c:v>
                </c:pt>
                <c:pt idx="2540">
                  <c:v>635266.0</c:v>
                </c:pt>
                <c:pt idx="2541">
                  <c:v>635515.0</c:v>
                </c:pt>
                <c:pt idx="2542">
                  <c:v>635761.0</c:v>
                </c:pt>
                <c:pt idx="2543">
                  <c:v>636008.0</c:v>
                </c:pt>
                <c:pt idx="2544">
                  <c:v>636295.0</c:v>
                </c:pt>
                <c:pt idx="2545">
                  <c:v>636514.0</c:v>
                </c:pt>
                <c:pt idx="2546">
                  <c:v>636760.0</c:v>
                </c:pt>
                <c:pt idx="2547">
                  <c:v>637098.0</c:v>
                </c:pt>
                <c:pt idx="2548">
                  <c:v>637254.0</c:v>
                </c:pt>
                <c:pt idx="2549">
                  <c:v>637510.0</c:v>
                </c:pt>
                <c:pt idx="2550">
                  <c:v>637763.0</c:v>
                </c:pt>
                <c:pt idx="2551">
                  <c:v>638006.0</c:v>
                </c:pt>
                <c:pt idx="2552">
                  <c:v>638256.0</c:v>
                </c:pt>
                <c:pt idx="2553">
                  <c:v>638510.0</c:v>
                </c:pt>
                <c:pt idx="2554">
                  <c:v>638768.0</c:v>
                </c:pt>
                <c:pt idx="2555">
                  <c:v>639018.0</c:v>
                </c:pt>
                <c:pt idx="2556">
                  <c:v>639342.0</c:v>
                </c:pt>
                <c:pt idx="2557">
                  <c:v>639505.0</c:v>
                </c:pt>
                <c:pt idx="2558">
                  <c:v>639770.0</c:v>
                </c:pt>
                <c:pt idx="2559">
                  <c:v>640006.0</c:v>
                </c:pt>
                <c:pt idx="2560">
                  <c:v>640254.0</c:v>
                </c:pt>
                <c:pt idx="2561">
                  <c:v>640509.0</c:v>
                </c:pt>
                <c:pt idx="2562">
                  <c:v>640758.0</c:v>
                </c:pt>
                <c:pt idx="2563">
                  <c:v>641012.0</c:v>
                </c:pt>
                <c:pt idx="2564">
                  <c:v>641262.0</c:v>
                </c:pt>
                <c:pt idx="2565">
                  <c:v>641584.0</c:v>
                </c:pt>
                <c:pt idx="2566">
                  <c:v>641749.0</c:v>
                </c:pt>
                <c:pt idx="2567">
                  <c:v>642013.0</c:v>
                </c:pt>
                <c:pt idx="2568">
                  <c:v>642254.0</c:v>
                </c:pt>
                <c:pt idx="2569">
                  <c:v>642506.0</c:v>
                </c:pt>
                <c:pt idx="2570">
                  <c:v>642760.0</c:v>
                </c:pt>
                <c:pt idx="2571">
                  <c:v>642997.0</c:v>
                </c:pt>
                <c:pt idx="2572">
                  <c:v>643260.0</c:v>
                </c:pt>
                <c:pt idx="2573">
                  <c:v>643514.0</c:v>
                </c:pt>
                <c:pt idx="2574">
                  <c:v>643830.0</c:v>
                </c:pt>
                <c:pt idx="2575">
                  <c:v>644259.0</c:v>
                </c:pt>
                <c:pt idx="2576">
                  <c:v>644516.0</c:v>
                </c:pt>
                <c:pt idx="2577">
                  <c:v>644774.0</c:v>
                </c:pt>
                <c:pt idx="2578">
                  <c:v>645018.0</c:v>
                </c:pt>
                <c:pt idx="2579">
                  <c:v>645261.0</c:v>
                </c:pt>
                <c:pt idx="2580">
                  <c:v>645524.0</c:v>
                </c:pt>
                <c:pt idx="2581">
                  <c:v>645759.0</c:v>
                </c:pt>
                <c:pt idx="2582">
                  <c:v>646086.0</c:v>
                </c:pt>
                <c:pt idx="2583">
                  <c:v>646254.0</c:v>
                </c:pt>
                <c:pt idx="2584">
                  <c:v>646510.0</c:v>
                </c:pt>
                <c:pt idx="2585">
                  <c:v>646762.0</c:v>
                </c:pt>
                <c:pt idx="2586">
                  <c:v>647006.0</c:v>
                </c:pt>
                <c:pt idx="2587">
                  <c:v>647265.0</c:v>
                </c:pt>
                <c:pt idx="2588">
                  <c:v>647503.0</c:v>
                </c:pt>
                <c:pt idx="2589">
                  <c:v>647759.0</c:v>
                </c:pt>
                <c:pt idx="2590">
                  <c:v>648004.0</c:v>
                </c:pt>
                <c:pt idx="2591">
                  <c:v>648323.0</c:v>
                </c:pt>
                <c:pt idx="2592">
                  <c:v>648501.0</c:v>
                </c:pt>
                <c:pt idx="2593">
                  <c:v>648757.0</c:v>
                </c:pt>
                <c:pt idx="2594">
                  <c:v>649015.0</c:v>
                </c:pt>
                <c:pt idx="2595">
                  <c:v>649262.0</c:v>
                </c:pt>
                <c:pt idx="2596">
                  <c:v>649523.0</c:v>
                </c:pt>
                <c:pt idx="2597">
                  <c:v>649758.0</c:v>
                </c:pt>
                <c:pt idx="2598">
                  <c:v>650019.0</c:v>
                </c:pt>
                <c:pt idx="2599">
                  <c:v>650260.0</c:v>
                </c:pt>
                <c:pt idx="2600">
                  <c:v>650586.0</c:v>
                </c:pt>
                <c:pt idx="2601">
                  <c:v>650750.0</c:v>
                </c:pt>
                <c:pt idx="2602">
                  <c:v>651004.0</c:v>
                </c:pt>
                <c:pt idx="2603">
                  <c:v>651283.0</c:v>
                </c:pt>
                <c:pt idx="2604">
                  <c:v>651524.0</c:v>
                </c:pt>
                <c:pt idx="2605">
                  <c:v>651766.0</c:v>
                </c:pt>
                <c:pt idx="2606">
                  <c:v>652018.0</c:v>
                </c:pt>
                <c:pt idx="2607">
                  <c:v>652277.0</c:v>
                </c:pt>
                <c:pt idx="2608">
                  <c:v>652502.0</c:v>
                </c:pt>
                <c:pt idx="2609">
                  <c:v>652834.0</c:v>
                </c:pt>
                <c:pt idx="2610">
                  <c:v>653000.0</c:v>
                </c:pt>
                <c:pt idx="2611">
                  <c:v>653267.0</c:v>
                </c:pt>
                <c:pt idx="2612">
                  <c:v>653507.0</c:v>
                </c:pt>
                <c:pt idx="2613">
                  <c:v>653770.0</c:v>
                </c:pt>
                <c:pt idx="2614">
                  <c:v>654013.0</c:v>
                </c:pt>
                <c:pt idx="2615">
                  <c:v>654262.0</c:v>
                </c:pt>
                <c:pt idx="2616">
                  <c:v>654510.0</c:v>
                </c:pt>
                <c:pt idx="2617">
                  <c:v>654774.0</c:v>
                </c:pt>
                <c:pt idx="2618">
                  <c:v>655074.0</c:v>
                </c:pt>
                <c:pt idx="2619">
                  <c:v>655253.0</c:v>
                </c:pt>
                <c:pt idx="2620">
                  <c:v>655497.0</c:v>
                </c:pt>
                <c:pt idx="2621">
                  <c:v>655744.0</c:v>
                </c:pt>
                <c:pt idx="2622">
                  <c:v>656001.0</c:v>
                </c:pt>
                <c:pt idx="2623">
                  <c:v>656250.0</c:v>
                </c:pt>
                <c:pt idx="2624">
                  <c:v>656510.0</c:v>
                </c:pt>
                <c:pt idx="2625">
                  <c:v>656754.0</c:v>
                </c:pt>
                <c:pt idx="2626">
                  <c:v>657004.0</c:v>
                </c:pt>
                <c:pt idx="2627">
                  <c:v>657264.0</c:v>
                </c:pt>
                <c:pt idx="2628">
                  <c:v>657494.0</c:v>
                </c:pt>
                <c:pt idx="2629">
                  <c:v>657746.0</c:v>
                </c:pt>
                <c:pt idx="2630">
                  <c:v>657994.0</c:v>
                </c:pt>
                <c:pt idx="2631">
                  <c:v>658247.0</c:v>
                </c:pt>
                <c:pt idx="2632">
                  <c:v>658511.0</c:v>
                </c:pt>
                <c:pt idx="2633">
                  <c:v>658757.0</c:v>
                </c:pt>
                <c:pt idx="2634">
                  <c:v>659009.0</c:v>
                </c:pt>
                <c:pt idx="2635">
                  <c:v>659249.0</c:v>
                </c:pt>
                <c:pt idx="2636">
                  <c:v>659495.0</c:v>
                </c:pt>
                <c:pt idx="2637">
                  <c:v>659751.0</c:v>
                </c:pt>
                <c:pt idx="2638">
                  <c:v>659998.0</c:v>
                </c:pt>
                <c:pt idx="2639">
                  <c:v>660246.0</c:v>
                </c:pt>
                <c:pt idx="2640">
                  <c:v>660498.0</c:v>
                </c:pt>
                <c:pt idx="2641">
                  <c:v>660751.0</c:v>
                </c:pt>
                <c:pt idx="2642">
                  <c:v>660996.0</c:v>
                </c:pt>
                <c:pt idx="2643">
                  <c:v>661241.0</c:v>
                </c:pt>
                <c:pt idx="2644">
                  <c:v>661491.0</c:v>
                </c:pt>
                <c:pt idx="2645">
                  <c:v>661740.0</c:v>
                </c:pt>
                <c:pt idx="2646">
                  <c:v>662001.0</c:v>
                </c:pt>
                <c:pt idx="2647">
                  <c:v>662245.0</c:v>
                </c:pt>
                <c:pt idx="2648">
                  <c:v>662495.0</c:v>
                </c:pt>
                <c:pt idx="2649">
                  <c:v>662744.0</c:v>
                </c:pt>
                <c:pt idx="2650">
                  <c:v>662993.0</c:v>
                </c:pt>
                <c:pt idx="2651">
                  <c:v>663246.0</c:v>
                </c:pt>
                <c:pt idx="2652">
                  <c:v>663506.0</c:v>
                </c:pt>
                <c:pt idx="2653">
                  <c:v>663754.0</c:v>
                </c:pt>
                <c:pt idx="2654">
                  <c:v>663992.0</c:v>
                </c:pt>
                <c:pt idx="2655">
                  <c:v>664249.0</c:v>
                </c:pt>
                <c:pt idx="2656">
                  <c:v>664507.0</c:v>
                </c:pt>
                <c:pt idx="2657">
                  <c:v>664747.0</c:v>
                </c:pt>
                <c:pt idx="2658">
                  <c:v>665000.0</c:v>
                </c:pt>
                <c:pt idx="2659">
                  <c:v>665248.0</c:v>
                </c:pt>
                <c:pt idx="2660">
                  <c:v>665499.0</c:v>
                </c:pt>
                <c:pt idx="2661">
                  <c:v>665749.0</c:v>
                </c:pt>
                <c:pt idx="2662">
                  <c:v>666002.0</c:v>
                </c:pt>
                <c:pt idx="2663">
                  <c:v>666241.0</c:v>
                </c:pt>
                <c:pt idx="2664">
                  <c:v>666500.0</c:v>
                </c:pt>
                <c:pt idx="2665">
                  <c:v>666757.0</c:v>
                </c:pt>
                <c:pt idx="2666">
                  <c:v>667001.0</c:v>
                </c:pt>
                <c:pt idx="2667">
                  <c:v>667247.0</c:v>
                </c:pt>
                <c:pt idx="2668">
                  <c:v>667492.0</c:v>
                </c:pt>
                <c:pt idx="2669">
                  <c:v>667745.0</c:v>
                </c:pt>
                <c:pt idx="2670">
                  <c:v>667993.0</c:v>
                </c:pt>
                <c:pt idx="2671">
                  <c:v>668247.0</c:v>
                </c:pt>
                <c:pt idx="2672">
                  <c:v>668501.0</c:v>
                </c:pt>
                <c:pt idx="2673">
                  <c:v>668748.0</c:v>
                </c:pt>
                <c:pt idx="2674">
                  <c:v>669007.0</c:v>
                </c:pt>
                <c:pt idx="2675">
                  <c:v>669251.0</c:v>
                </c:pt>
                <c:pt idx="2676">
                  <c:v>669498.0</c:v>
                </c:pt>
                <c:pt idx="2677">
                  <c:v>669745.0</c:v>
                </c:pt>
                <c:pt idx="2678">
                  <c:v>669996.0</c:v>
                </c:pt>
                <c:pt idx="2679">
                  <c:v>670242.0</c:v>
                </c:pt>
                <c:pt idx="2680">
                  <c:v>670492.0</c:v>
                </c:pt>
                <c:pt idx="2681">
                  <c:v>670745.0</c:v>
                </c:pt>
                <c:pt idx="2682">
                  <c:v>671002.0</c:v>
                </c:pt>
                <c:pt idx="2683">
                  <c:v>671255.0</c:v>
                </c:pt>
                <c:pt idx="2684">
                  <c:v>671501.0</c:v>
                </c:pt>
                <c:pt idx="2685">
                  <c:v>671751.0</c:v>
                </c:pt>
                <c:pt idx="2686">
                  <c:v>672000.0</c:v>
                </c:pt>
                <c:pt idx="2687">
                  <c:v>672250.0</c:v>
                </c:pt>
                <c:pt idx="2688">
                  <c:v>672496.0</c:v>
                </c:pt>
                <c:pt idx="2689">
                  <c:v>672744.0</c:v>
                </c:pt>
                <c:pt idx="2690">
                  <c:v>672999.0</c:v>
                </c:pt>
                <c:pt idx="2691">
                  <c:v>673244.0</c:v>
                </c:pt>
                <c:pt idx="2692">
                  <c:v>673493.0</c:v>
                </c:pt>
                <c:pt idx="2693">
                  <c:v>673742.0</c:v>
                </c:pt>
                <c:pt idx="2694">
                  <c:v>674010.0</c:v>
                </c:pt>
                <c:pt idx="2695">
                  <c:v>674243.0</c:v>
                </c:pt>
                <c:pt idx="2696">
                  <c:v>674496.0</c:v>
                </c:pt>
                <c:pt idx="2697">
                  <c:v>674759.0</c:v>
                </c:pt>
                <c:pt idx="2698">
                  <c:v>675000.0</c:v>
                </c:pt>
                <c:pt idx="2699">
                  <c:v>675243.0</c:v>
                </c:pt>
                <c:pt idx="2700">
                  <c:v>675495.0</c:v>
                </c:pt>
                <c:pt idx="2701">
                  <c:v>675744.0</c:v>
                </c:pt>
                <c:pt idx="2702">
                  <c:v>675996.0</c:v>
                </c:pt>
                <c:pt idx="2703">
                  <c:v>676247.0</c:v>
                </c:pt>
                <c:pt idx="2704">
                  <c:v>676497.0</c:v>
                </c:pt>
                <c:pt idx="2705">
                  <c:v>676745.0</c:v>
                </c:pt>
                <c:pt idx="2706">
                  <c:v>677002.0</c:v>
                </c:pt>
                <c:pt idx="2707">
                  <c:v>677250.0</c:v>
                </c:pt>
                <c:pt idx="2708">
                  <c:v>677515.0</c:v>
                </c:pt>
                <c:pt idx="2709">
                  <c:v>677760.0</c:v>
                </c:pt>
                <c:pt idx="2710">
                  <c:v>678006.0</c:v>
                </c:pt>
                <c:pt idx="2711">
                  <c:v>678259.0</c:v>
                </c:pt>
                <c:pt idx="2712">
                  <c:v>678514.0</c:v>
                </c:pt>
                <c:pt idx="2713">
                  <c:v>678772.0</c:v>
                </c:pt>
                <c:pt idx="2714">
                  <c:v>679098.0</c:v>
                </c:pt>
                <c:pt idx="2715">
                  <c:v>679255.0</c:v>
                </c:pt>
                <c:pt idx="2716">
                  <c:v>679519.0</c:v>
                </c:pt>
                <c:pt idx="2717">
                  <c:v>679759.0</c:v>
                </c:pt>
                <c:pt idx="2718">
                  <c:v>680013.0</c:v>
                </c:pt>
                <c:pt idx="2719">
                  <c:v>680265.0</c:v>
                </c:pt>
                <c:pt idx="2720">
                  <c:v>680503.0</c:v>
                </c:pt>
                <c:pt idx="2721">
                  <c:v>680753.0</c:v>
                </c:pt>
                <c:pt idx="2722">
                  <c:v>681015.0</c:v>
                </c:pt>
                <c:pt idx="2723">
                  <c:v>681332.0</c:v>
                </c:pt>
                <c:pt idx="2724">
                  <c:v>681500.0</c:v>
                </c:pt>
                <c:pt idx="2725">
                  <c:v>681764.0</c:v>
                </c:pt>
                <c:pt idx="2726">
                  <c:v>682009.0</c:v>
                </c:pt>
                <c:pt idx="2727">
                  <c:v>682266.0</c:v>
                </c:pt>
                <c:pt idx="2728">
                  <c:v>682519.0</c:v>
                </c:pt>
                <c:pt idx="2729">
                  <c:v>682757.0</c:v>
                </c:pt>
                <c:pt idx="2730">
                  <c:v>683012.0</c:v>
                </c:pt>
                <c:pt idx="2731">
                  <c:v>683257.0</c:v>
                </c:pt>
                <c:pt idx="2732">
                  <c:v>683588.0</c:v>
                </c:pt>
                <c:pt idx="2733">
                  <c:v>683757.0</c:v>
                </c:pt>
                <c:pt idx="2734">
                  <c:v>684009.0</c:v>
                </c:pt>
                <c:pt idx="2735">
                  <c:v>684273.0</c:v>
                </c:pt>
                <c:pt idx="2736">
                  <c:v>684516.0</c:v>
                </c:pt>
                <c:pt idx="2737">
                  <c:v>684752.0</c:v>
                </c:pt>
                <c:pt idx="2738">
                  <c:v>685009.0</c:v>
                </c:pt>
                <c:pt idx="2739">
                  <c:v>685261.0</c:v>
                </c:pt>
                <c:pt idx="2740">
                  <c:v>685503.0</c:v>
                </c:pt>
                <c:pt idx="2741">
                  <c:v>685825.0</c:v>
                </c:pt>
                <c:pt idx="2742">
                  <c:v>686004.0</c:v>
                </c:pt>
                <c:pt idx="2743">
                  <c:v>686262.0</c:v>
                </c:pt>
                <c:pt idx="2744">
                  <c:v>686505.0</c:v>
                </c:pt>
                <c:pt idx="2745">
                  <c:v>686765.0</c:v>
                </c:pt>
                <c:pt idx="2746">
                  <c:v>687019.0</c:v>
                </c:pt>
                <c:pt idx="2747">
                  <c:v>687264.0</c:v>
                </c:pt>
                <c:pt idx="2748">
                  <c:v>687509.0</c:v>
                </c:pt>
                <c:pt idx="2749">
                  <c:v>687762.0</c:v>
                </c:pt>
                <c:pt idx="2750">
                  <c:v>688081.0</c:v>
                </c:pt>
                <c:pt idx="2751">
                  <c:v>688253.0</c:v>
                </c:pt>
                <c:pt idx="2752">
                  <c:v>688513.0</c:v>
                </c:pt>
                <c:pt idx="2753">
                  <c:v>688763.0</c:v>
                </c:pt>
                <c:pt idx="2754">
                  <c:v>689017.0</c:v>
                </c:pt>
                <c:pt idx="2755">
                  <c:v>689257.0</c:v>
                </c:pt>
                <c:pt idx="2756">
                  <c:v>689510.0</c:v>
                </c:pt>
                <c:pt idx="2757">
                  <c:v>689763.0</c:v>
                </c:pt>
                <c:pt idx="2758">
                  <c:v>690012.0</c:v>
                </c:pt>
                <c:pt idx="2759">
                  <c:v>690266.0</c:v>
                </c:pt>
                <c:pt idx="2760">
                  <c:v>690506.0</c:v>
                </c:pt>
                <c:pt idx="2761">
                  <c:v>690761.0</c:v>
                </c:pt>
                <c:pt idx="2762">
                  <c:v>691009.0</c:v>
                </c:pt>
                <c:pt idx="2763">
                  <c:v>691266.0</c:v>
                </c:pt>
                <c:pt idx="2764">
                  <c:v>691512.0</c:v>
                </c:pt>
                <c:pt idx="2765">
                  <c:v>691761.0</c:v>
                </c:pt>
                <c:pt idx="2766">
                  <c:v>692020.0</c:v>
                </c:pt>
                <c:pt idx="2767">
                  <c:v>692263.0</c:v>
                </c:pt>
                <c:pt idx="2768">
                  <c:v>692585.0</c:v>
                </c:pt>
                <c:pt idx="2769">
                  <c:v>692756.0</c:v>
                </c:pt>
                <c:pt idx="2770">
                  <c:v>693007.0</c:v>
                </c:pt>
                <c:pt idx="2771">
                  <c:v>693264.0</c:v>
                </c:pt>
                <c:pt idx="2772">
                  <c:v>693513.0</c:v>
                </c:pt>
                <c:pt idx="2773">
                  <c:v>693763.0</c:v>
                </c:pt>
                <c:pt idx="2774">
                  <c:v>694012.0</c:v>
                </c:pt>
                <c:pt idx="2775">
                  <c:v>694264.0</c:v>
                </c:pt>
                <c:pt idx="2776">
                  <c:v>694507.0</c:v>
                </c:pt>
                <c:pt idx="2777">
                  <c:v>694829.0</c:v>
                </c:pt>
                <c:pt idx="2778">
                  <c:v>695009.0</c:v>
                </c:pt>
                <c:pt idx="2779">
                  <c:v>695265.0</c:v>
                </c:pt>
                <c:pt idx="2780">
                  <c:v>695511.0</c:v>
                </c:pt>
                <c:pt idx="2781">
                  <c:v>695761.0</c:v>
                </c:pt>
                <c:pt idx="2782">
                  <c:v>696022.0</c:v>
                </c:pt>
                <c:pt idx="2783">
                  <c:v>696256.0</c:v>
                </c:pt>
                <c:pt idx="2784">
                  <c:v>696517.0</c:v>
                </c:pt>
                <c:pt idx="2785">
                  <c:v>696758.0</c:v>
                </c:pt>
                <c:pt idx="2786">
                  <c:v>697029.0</c:v>
                </c:pt>
                <c:pt idx="2787">
                  <c:v>697260.0</c:v>
                </c:pt>
                <c:pt idx="2788">
                  <c:v>697509.0</c:v>
                </c:pt>
                <c:pt idx="2789">
                  <c:v>697753.0</c:v>
                </c:pt>
                <c:pt idx="2790">
                  <c:v>698014.0</c:v>
                </c:pt>
                <c:pt idx="2791">
                  <c:v>698257.0</c:v>
                </c:pt>
                <c:pt idx="2792">
                  <c:v>698501.0</c:v>
                </c:pt>
                <c:pt idx="2793">
                  <c:v>698754.0</c:v>
                </c:pt>
                <c:pt idx="2794">
                  <c:v>699007.0</c:v>
                </c:pt>
                <c:pt idx="2795">
                  <c:v>699271.0</c:v>
                </c:pt>
                <c:pt idx="2796">
                  <c:v>699504.0</c:v>
                </c:pt>
                <c:pt idx="2797">
                  <c:v>699767.0</c:v>
                </c:pt>
                <c:pt idx="2798">
                  <c:v>700002.0</c:v>
                </c:pt>
                <c:pt idx="2799">
                  <c:v>700258.0</c:v>
                </c:pt>
                <c:pt idx="2800">
                  <c:v>700502.0</c:v>
                </c:pt>
                <c:pt idx="2801">
                  <c:v>700750.0</c:v>
                </c:pt>
                <c:pt idx="2802">
                  <c:v>701002.0</c:v>
                </c:pt>
                <c:pt idx="2803">
                  <c:v>701249.0</c:v>
                </c:pt>
                <c:pt idx="2804">
                  <c:v>701514.0</c:v>
                </c:pt>
                <c:pt idx="2805">
                  <c:v>701758.0</c:v>
                </c:pt>
                <c:pt idx="2806">
                  <c:v>702000.0</c:v>
                </c:pt>
                <c:pt idx="2807">
                  <c:v>702254.0</c:v>
                </c:pt>
                <c:pt idx="2808">
                  <c:v>702503.0</c:v>
                </c:pt>
                <c:pt idx="2809">
                  <c:v>702753.0</c:v>
                </c:pt>
                <c:pt idx="2810">
                  <c:v>703001.0</c:v>
                </c:pt>
                <c:pt idx="2811">
                  <c:v>703255.0</c:v>
                </c:pt>
                <c:pt idx="2812">
                  <c:v>703502.0</c:v>
                </c:pt>
                <c:pt idx="2813">
                  <c:v>703767.0</c:v>
                </c:pt>
                <c:pt idx="2814">
                  <c:v>704000.0</c:v>
                </c:pt>
                <c:pt idx="2815">
                  <c:v>704253.0</c:v>
                </c:pt>
                <c:pt idx="2816">
                  <c:v>704499.0</c:v>
                </c:pt>
                <c:pt idx="2817">
                  <c:v>704751.0</c:v>
                </c:pt>
                <c:pt idx="2818">
                  <c:v>705015.0</c:v>
                </c:pt>
                <c:pt idx="2819">
                  <c:v>705248.0</c:v>
                </c:pt>
                <c:pt idx="2820">
                  <c:v>705500.0</c:v>
                </c:pt>
                <c:pt idx="2821">
                  <c:v>705751.0</c:v>
                </c:pt>
                <c:pt idx="2822">
                  <c:v>706017.0</c:v>
                </c:pt>
                <c:pt idx="2823">
                  <c:v>706251.0</c:v>
                </c:pt>
                <c:pt idx="2824">
                  <c:v>706504.0</c:v>
                </c:pt>
                <c:pt idx="2825">
                  <c:v>706760.0</c:v>
                </c:pt>
                <c:pt idx="2826">
                  <c:v>706998.0</c:v>
                </c:pt>
                <c:pt idx="2827">
                  <c:v>707251.0</c:v>
                </c:pt>
                <c:pt idx="2828">
                  <c:v>707499.0</c:v>
                </c:pt>
                <c:pt idx="2829">
                  <c:v>707750.0</c:v>
                </c:pt>
                <c:pt idx="2830">
                  <c:v>708011.0</c:v>
                </c:pt>
                <c:pt idx="2831">
                  <c:v>708263.0</c:v>
                </c:pt>
                <c:pt idx="2832">
                  <c:v>708504.0</c:v>
                </c:pt>
                <c:pt idx="2833">
                  <c:v>708760.0</c:v>
                </c:pt>
                <c:pt idx="2834">
                  <c:v>709002.0</c:v>
                </c:pt>
                <c:pt idx="2835">
                  <c:v>709261.0</c:v>
                </c:pt>
                <c:pt idx="2836">
                  <c:v>709507.0</c:v>
                </c:pt>
                <c:pt idx="2837">
                  <c:v>709756.0</c:v>
                </c:pt>
                <c:pt idx="2838">
                  <c:v>710008.0</c:v>
                </c:pt>
                <c:pt idx="2839">
                  <c:v>710255.0</c:v>
                </c:pt>
                <c:pt idx="2840">
                  <c:v>710523.0</c:v>
                </c:pt>
                <c:pt idx="2841">
                  <c:v>710754.0</c:v>
                </c:pt>
                <c:pt idx="2842">
                  <c:v>711005.0</c:v>
                </c:pt>
                <c:pt idx="2843">
                  <c:v>711249.0</c:v>
                </c:pt>
                <c:pt idx="2844">
                  <c:v>711506.0</c:v>
                </c:pt>
                <c:pt idx="2845">
                  <c:v>711753.0</c:v>
                </c:pt>
                <c:pt idx="2846">
                  <c:v>711999.0</c:v>
                </c:pt>
                <c:pt idx="2847">
                  <c:v>712259.0</c:v>
                </c:pt>
                <c:pt idx="2848">
                  <c:v>712501.0</c:v>
                </c:pt>
                <c:pt idx="2849">
                  <c:v>712845.0</c:v>
                </c:pt>
                <c:pt idx="2850">
                  <c:v>713005.0</c:v>
                </c:pt>
                <c:pt idx="2851">
                  <c:v>713265.0</c:v>
                </c:pt>
                <c:pt idx="2852">
                  <c:v>713519.0</c:v>
                </c:pt>
                <c:pt idx="2853">
                  <c:v>713779.0</c:v>
                </c:pt>
                <c:pt idx="2854">
                  <c:v>714004.0</c:v>
                </c:pt>
                <c:pt idx="2855">
                  <c:v>714261.0</c:v>
                </c:pt>
                <c:pt idx="2856">
                  <c:v>714510.0</c:v>
                </c:pt>
                <c:pt idx="2857">
                  <c:v>714764.0</c:v>
                </c:pt>
                <c:pt idx="2858">
                  <c:v>715092.0</c:v>
                </c:pt>
                <c:pt idx="2859">
                  <c:v>715250.0</c:v>
                </c:pt>
                <c:pt idx="2860">
                  <c:v>715504.0</c:v>
                </c:pt>
                <c:pt idx="2861">
                  <c:v>715762.0</c:v>
                </c:pt>
                <c:pt idx="2862">
                  <c:v>716001.0</c:v>
                </c:pt>
                <c:pt idx="2863">
                  <c:v>716260.0</c:v>
                </c:pt>
                <c:pt idx="2864">
                  <c:v>716514.0</c:v>
                </c:pt>
                <c:pt idx="2865">
                  <c:v>716773.0</c:v>
                </c:pt>
                <c:pt idx="2866">
                  <c:v>717000.0</c:v>
                </c:pt>
                <c:pt idx="2867">
                  <c:v>717329.0</c:v>
                </c:pt>
                <c:pt idx="2868">
                  <c:v>717501.0</c:v>
                </c:pt>
                <c:pt idx="2869">
                  <c:v>717762.0</c:v>
                </c:pt>
                <c:pt idx="2870">
                  <c:v>718009.0</c:v>
                </c:pt>
                <c:pt idx="2871">
                  <c:v>718255.0</c:v>
                </c:pt>
                <c:pt idx="2872">
                  <c:v>718510.0</c:v>
                </c:pt>
                <c:pt idx="2873">
                  <c:v>718766.0</c:v>
                </c:pt>
                <c:pt idx="2874">
                  <c:v>719012.0</c:v>
                </c:pt>
                <c:pt idx="2875">
                  <c:v>719269.0</c:v>
                </c:pt>
                <c:pt idx="2876">
                  <c:v>719585.0</c:v>
                </c:pt>
                <c:pt idx="2877">
                  <c:v>719755.0</c:v>
                </c:pt>
                <c:pt idx="2878">
                  <c:v>720006.0</c:v>
                </c:pt>
                <c:pt idx="2879">
                  <c:v>720264.0</c:v>
                </c:pt>
                <c:pt idx="2880">
                  <c:v>720519.0</c:v>
                </c:pt>
                <c:pt idx="2881">
                  <c:v>720764.0</c:v>
                </c:pt>
                <c:pt idx="2882">
                  <c:v>721018.0</c:v>
                </c:pt>
                <c:pt idx="2883">
                  <c:v>721251.0</c:v>
                </c:pt>
                <c:pt idx="2884">
                  <c:v>721499.0</c:v>
                </c:pt>
                <c:pt idx="2885">
                  <c:v>721836.0</c:v>
                </c:pt>
                <c:pt idx="2886">
                  <c:v>722006.0</c:v>
                </c:pt>
                <c:pt idx="2887">
                  <c:v>722259.0</c:v>
                </c:pt>
                <c:pt idx="2888">
                  <c:v>722500.0</c:v>
                </c:pt>
                <c:pt idx="2889">
                  <c:v>722762.0</c:v>
                </c:pt>
                <c:pt idx="2890">
                  <c:v>723004.0</c:v>
                </c:pt>
                <c:pt idx="2891">
                  <c:v>723253.0</c:v>
                </c:pt>
                <c:pt idx="2892">
                  <c:v>723516.0</c:v>
                </c:pt>
                <c:pt idx="2893">
                  <c:v>723761.0</c:v>
                </c:pt>
                <c:pt idx="2894">
                  <c:v>724087.0</c:v>
                </c:pt>
                <c:pt idx="2895">
                  <c:v>724252.0</c:v>
                </c:pt>
                <c:pt idx="2896">
                  <c:v>724512.0</c:v>
                </c:pt>
                <c:pt idx="2897">
                  <c:v>724763.0</c:v>
                </c:pt>
                <c:pt idx="2898">
                  <c:v>725014.0</c:v>
                </c:pt>
                <c:pt idx="2899">
                  <c:v>725257.0</c:v>
                </c:pt>
                <c:pt idx="2900">
                  <c:v>725510.0</c:v>
                </c:pt>
                <c:pt idx="2901">
                  <c:v>725769.0</c:v>
                </c:pt>
                <c:pt idx="2902">
                  <c:v>725999.0</c:v>
                </c:pt>
                <c:pt idx="2903">
                  <c:v>726341.0</c:v>
                </c:pt>
                <c:pt idx="2904">
                  <c:v>726505.0</c:v>
                </c:pt>
                <c:pt idx="2905">
                  <c:v>726764.0</c:v>
                </c:pt>
                <c:pt idx="2906">
                  <c:v>727001.0</c:v>
                </c:pt>
                <c:pt idx="2907">
                  <c:v>727265.0</c:v>
                </c:pt>
                <c:pt idx="2908">
                  <c:v>727500.0</c:v>
                </c:pt>
                <c:pt idx="2909">
                  <c:v>727762.0</c:v>
                </c:pt>
                <c:pt idx="2910">
                  <c:v>728006.0</c:v>
                </c:pt>
                <c:pt idx="2911">
                  <c:v>728259.0</c:v>
                </c:pt>
                <c:pt idx="2912">
                  <c:v>728584.0</c:v>
                </c:pt>
                <c:pt idx="2913">
                  <c:v>728757.0</c:v>
                </c:pt>
                <c:pt idx="2914">
                  <c:v>729010.0</c:v>
                </c:pt>
                <c:pt idx="2915">
                  <c:v>729270.0</c:v>
                </c:pt>
                <c:pt idx="2916">
                  <c:v>729509.0</c:v>
                </c:pt>
                <c:pt idx="2917">
                  <c:v>729760.0</c:v>
                </c:pt>
                <c:pt idx="2918">
                  <c:v>730007.0</c:v>
                </c:pt>
                <c:pt idx="2919">
                  <c:v>730257.0</c:v>
                </c:pt>
                <c:pt idx="2920">
                  <c:v>730524.0</c:v>
                </c:pt>
                <c:pt idx="2921">
                  <c:v>730833.0</c:v>
                </c:pt>
                <c:pt idx="2922">
                  <c:v>731005.0</c:v>
                </c:pt>
                <c:pt idx="2923">
                  <c:v>731266.0</c:v>
                </c:pt>
                <c:pt idx="2924">
                  <c:v>731517.0</c:v>
                </c:pt>
                <c:pt idx="2925">
                  <c:v>731774.0</c:v>
                </c:pt>
                <c:pt idx="2926">
                  <c:v>732008.0</c:v>
                </c:pt>
                <c:pt idx="2927">
                  <c:v>732260.0</c:v>
                </c:pt>
                <c:pt idx="2928">
                  <c:v>732497.0</c:v>
                </c:pt>
                <c:pt idx="2929">
                  <c:v>732744.0</c:v>
                </c:pt>
                <c:pt idx="2930">
                  <c:v>732995.0</c:v>
                </c:pt>
                <c:pt idx="2931">
                  <c:v>733245.0</c:v>
                </c:pt>
                <c:pt idx="2932">
                  <c:v>733499.0</c:v>
                </c:pt>
                <c:pt idx="2933">
                  <c:v>733753.0</c:v>
                </c:pt>
                <c:pt idx="2934">
                  <c:v>733999.0</c:v>
                </c:pt>
                <c:pt idx="2935">
                  <c:v>734245.0</c:v>
                </c:pt>
                <c:pt idx="2936">
                  <c:v>734499.0</c:v>
                </c:pt>
                <c:pt idx="2937">
                  <c:v>734748.0</c:v>
                </c:pt>
                <c:pt idx="2938">
                  <c:v>734995.0</c:v>
                </c:pt>
                <c:pt idx="2939">
                  <c:v>735251.0</c:v>
                </c:pt>
                <c:pt idx="2940">
                  <c:v>735498.0</c:v>
                </c:pt>
                <c:pt idx="2941">
                  <c:v>735759.0</c:v>
                </c:pt>
                <c:pt idx="2942">
                  <c:v>736000.0</c:v>
                </c:pt>
                <c:pt idx="2943">
                  <c:v>736254.0</c:v>
                </c:pt>
                <c:pt idx="2944">
                  <c:v>736504.0</c:v>
                </c:pt>
                <c:pt idx="2945">
                  <c:v>736752.0</c:v>
                </c:pt>
                <c:pt idx="2946">
                  <c:v>736998.0</c:v>
                </c:pt>
                <c:pt idx="2947">
                  <c:v>737252.0</c:v>
                </c:pt>
                <c:pt idx="2948">
                  <c:v>737495.0</c:v>
                </c:pt>
                <c:pt idx="2949">
                  <c:v>737746.0</c:v>
                </c:pt>
                <c:pt idx="2950">
                  <c:v>737999.0</c:v>
                </c:pt>
                <c:pt idx="2951">
                  <c:v>738247.0</c:v>
                </c:pt>
                <c:pt idx="2952">
                  <c:v>738501.0</c:v>
                </c:pt>
                <c:pt idx="2953">
                  <c:v>738759.0</c:v>
                </c:pt>
                <c:pt idx="2954">
                  <c:v>739000.0</c:v>
                </c:pt>
                <c:pt idx="2955">
                  <c:v>739251.0</c:v>
                </c:pt>
                <c:pt idx="2956">
                  <c:v>739496.0</c:v>
                </c:pt>
                <c:pt idx="2957">
                  <c:v>739745.0</c:v>
                </c:pt>
                <c:pt idx="2958">
                  <c:v>740009.0</c:v>
                </c:pt>
                <c:pt idx="2959">
                  <c:v>740252.0</c:v>
                </c:pt>
                <c:pt idx="2960">
                  <c:v>740505.0</c:v>
                </c:pt>
                <c:pt idx="2961">
                  <c:v>740750.0</c:v>
                </c:pt>
                <c:pt idx="2962">
                  <c:v>741002.0</c:v>
                </c:pt>
                <c:pt idx="2963">
                  <c:v>741253.0</c:v>
                </c:pt>
                <c:pt idx="2964">
                  <c:v>741496.0</c:v>
                </c:pt>
                <c:pt idx="2965">
                  <c:v>741748.0</c:v>
                </c:pt>
                <c:pt idx="2966">
                  <c:v>741995.0</c:v>
                </c:pt>
                <c:pt idx="2967">
                  <c:v>742243.0</c:v>
                </c:pt>
                <c:pt idx="2968">
                  <c:v>742497.0</c:v>
                </c:pt>
                <c:pt idx="2969">
                  <c:v>742751.0</c:v>
                </c:pt>
                <c:pt idx="2970">
                  <c:v>742993.0</c:v>
                </c:pt>
                <c:pt idx="2971">
                  <c:v>743241.0</c:v>
                </c:pt>
                <c:pt idx="2972">
                  <c:v>743500.0</c:v>
                </c:pt>
                <c:pt idx="2973">
                  <c:v>743747.0</c:v>
                </c:pt>
                <c:pt idx="2974">
                  <c:v>744004.0</c:v>
                </c:pt>
                <c:pt idx="2975">
                  <c:v>744245.0</c:v>
                </c:pt>
                <c:pt idx="2976">
                  <c:v>744502.0</c:v>
                </c:pt>
                <c:pt idx="2977">
                  <c:v>744744.0</c:v>
                </c:pt>
                <c:pt idx="2978">
                  <c:v>744999.0</c:v>
                </c:pt>
                <c:pt idx="2979">
                  <c:v>745246.0</c:v>
                </c:pt>
                <c:pt idx="2980">
                  <c:v>745498.0</c:v>
                </c:pt>
                <c:pt idx="2981">
                  <c:v>745747.0</c:v>
                </c:pt>
                <c:pt idx="2982">
                  <c:v>745997.0</c:v>
                </c:pt>
                <c:pt idx="2983">
                  <c:v>746243.0</c:v>
                </c:pt>
                <c:pt idx="2984">
                  <c:v>746491.0</c:v>
                </c:pt>
                <c:pt idx="2985">
                  <c:v>746740.0</c:v>
                </c:pt>
                <c:pt idx="2986">
                  <c:v>746998.0</c:v>
                </c:pt>
                <c:pt idx="2987">
                  <c:v>747251.0</c:v>
                </c:pt>
                <c:pt idx="2988">
                  <c:v>747506.0</c:v>
                </c:pt>
                <c:pt idx="2989">
                  <c:v>747749.0</c:v>
                </c:pt>
                <c:pt idx="2990">
                  <c:v>747996.0</c:v>
                </c:pt>
                <c:pt idx="2991">
                  <c:v>748245.0</c:v>
                </c:pt>
                <c:pt idx="2992">
                  <c:v>748495.0</c:v>
                </c:pt>
                <c:pt idx="2993">
                  <c:v>748741.0</c:v>
                </c:pt>
                <c:pt idx="2994">
                  <c:v>748992.0</c:v>
                </c:pt>
                <c:pt idx="2995">
                  <c:v>749247.0</c:v>
                </c:pt>
                <c:pt idx="2996">
                  <c:v>749494.0</c:v>
                </c:pt>
                <c:pt idx="2997">
                  <c:v>749758.0</c:v>
                </c:pt>
                <c:pt idx="2998">
                  <c:v>750000.0</c:v>
                </c:pt>
                <c:pt idx="2999">
                  <c:v>750249.0</c:v>
                </c:pt>
                <c:pt idx="3000">
                  <c:v>750501.0</c:v>
                </c:pt>
                <c:pt idx="3001">
                  <c:v>750742.0</c:v>
                </c:pt>
                <c:pt idx="3002">
                  <c:v>751003.0</c:v>
                </c:pt>
                <c:pt idx="3003">
                  <c:v>751250.0</c:v>
                </c:pt>
                <c:pt idx="3004">
                  <c:v>751498.0</c:v>
                </c:pt>
                <c:pt idx="3005">
                  <c:v>751742.0</c:v>
                </c:pt>
                <c:pt idx="3006">
                  <c:v>751996.0</c:v>
                </c:pt>
                <c:pt idx="3007">
                  <c:v>752243.0</c:v>
                </c:pt>
                <c:pt idx="3008">
                  <c:v>752518.0</c:v>
                </c:pt>
                <c:pt idx="3009">
                  <c:v>752744.0</c:v>
                </c:pt>
                <c:pt idx="3010">
                  <c:v>752996.0</c:v>
                </c:pt>
                <c:pt idx="3011">
                  <c:v>753244.0</c:v>
                </c:pt>
                <c:pt idx="3012">
                  <c:v>753497.0</c:v>
                </c:pt>
                <c:pt idx="3013">
                  <c:v>753742.0</c:v>
                </c:pt>
                <c:pt idx="3014">
                  <c:v>753993.0</c:v>
                </c:pt>
                <c:pt idx="3015">
                  <c:v>754255.0</c:v>
                </c:pt>
                <c:pt idx="3016">
                  <c:v>754508.0</c:v>
                </c:pt>
                <c:pt idx="3017">
                  <c:v>754761.0</c:v>
                </c:pt>
                <c:pt idx="3018">
                  <c:v>755011.0</c:v>
                </c:pt>
                <c:pt idx="3019">
                  <c:v>755258.0</c:v>
                </c:pt>
                <c:pt idx="3020">
                  <c:v>755510.0</c:v>
                </c:pt>
                <c:pt idx="3021">
                  <c:v>755757.0</c:v>
                </c:pt>
                <c:pt idx="3022">
                  <c:v>756005.0</c:v>
                </c:pt>
                <c:pt idx="3023">
                  <c:v>756328.0</c:v>
                </c:pt>
                <c:pt idx="3024">
                  <c:v>756508.0</c:v>
                </c:pt>
                <c:pt idx="3025">
                  <c:v>756762.0</c:v>
                </c:pt>
                <c:pt idx="3026">
                  <c:v>757011.0</c:v>
                </c:pt>
                <c:pt idx="3027">
                  <c:v>757263.0</c:v>
                </c:pt>
                <c:pt idx="3028">
                  <c:v>757532.0</c:v>
                </c:pt>
                <c:pt idx="3029">
                  <c:v>757758.0</c:v>
                </c:pt>
                <c:pt idx="3030">
                  <c:v>758011.0</c:v>
                </c:pt>
                <c:pt idx="3031">
                  <c:v>758265.0</c:v>
                </c:pt>
                <c:pt idx="3032">
                  <c:v>758596.0</c:v>
                </c:pt>
                <c:pt idx="3033">
                  <c:v>758758.0</c:v>
                </c:pt>
                <c:pt idx="3034">
                  <c:v>759016.0</c:v>
                </c:pt>
                <c:pt idx="3035">
                  <c:v>759258.0</c:v>
                </c:pt>
                <c:pt idx="3036">
                  <c:v>759505.0</c:v>
                </c:pt>
                <c:pt idx="3037">
                  <c:v>759760.0</c:v>
                </c:pt>
                <c:pt idx="3038">
                  <c:v>760015.0</c:v>
                </c:pt>
                <c:pt idx="3039">
                  <c:v>760263.0</c:v>
                </c:pt>
                <c:pt idx="3040">
                  <c:v>760514.0</c:v>
                </c:pt>
                <c:pt idx="3041">
                  <c:v>760844.0</c:v>
                </c:pt>
                <c:pt idx="3042">
                  <c:v>761007.0</c:v>
                </c:pt>
                <c:pt idx="3043">
                  <c:v>761275.0</c:v>
                </c:pt>
                <c:pt idx="3044">
                  <c:v>761518.0</c:v>
                </c:pt>
                <c:pt idx="3045">
                  <c:v>761771.0</c:v>
                </c:pt>
                <c:pt idx="3046">
                  <c:v>762004.0</c:v>
                </c:pt>
                <c:pt idx="3047">
                  <c:v>762266.0</c:v>
                </c:pt>
                <c:pt idx="3048">
                  <c:v>762518.0</c:v>
                </c:pt>
                <c:pt idx="3049">
                  <c:v>762763.0</c:v>
                </c:pt>
                <c:pt idx="3050">
                  <c:v>763083.0</c:v>
                </c:pt>
                <c:pt idx="3051">
                  <c:v>763257.0</c:v>
                </c:pt>
                <c:pt idx="3052">
                  <c:v>763527.0</c:v>
                </c:pt>
                <c:pt idx="3053">
                  <c:v>763763.0</c:v>
                </c:pt>
                <c:pt idx="3054">
                  <c:v>764008.0</c:v>
                </c:pt>
                <c:pt idx="3055">
                  <c:v>764262.0</c:v>
                </c:pt>
                <c:pt idx="3056">
                  <c:v>764507.0</c:v>
                </c:pt>
                <c:pt idx="3057">
                  <c:v>764767.0</c:v>
                </c:pt>
                <c:pt idx="3058">
                  <c:v>765016.0</c:v>
                </c:pt>
                <c:pt idx="3059">
                  <c:v>765331.0</c:v>
                </c:pt>
                <c:pt idx="3060">
                  <c:v>765502.0</c:v>
                </c:pt>
                <c:pt idx="3061">
                  <c:v>765759.0</c:v>
                </c:pt>
                <c:pt idx="3062">
                  <c:v>766030.0</c:v>
                </c:pt>
                <c:pt idx="3063">
                  <c:v>766260.0</c:v>
                </c:pt>
                <c:pt idx="3064">
                  <c:v>766505.0</c:v>
                </c:pt>
                <c:pt idx="3065">
                  <c:v>766756.0</c:v>
                </c:pt>
                <c:pt idx="3066">
                  <c:v>767002.0</c:v>
                </c:pt>
                <c:pt idx="3067">
                  <c:v>767262.0</c:v>
                </c:pt>
                <c:pt idx="3068">
                  <c:v>767578.0</c:v>
                </c:pt>
                <c:pt idx="3069">
                  <c:v>767759.0</c:v>
                </c:pt>
                <c:pt idx="3070">
                  <c:v>768011.0</c:v>
                </c:pt>
                <c:pt idx="3071">
                  <c:v>768255.0</c:v>
                </c:pt>
                <c:pt idx="3072">
                  <c:v>768506.0</c:v>
                </c:pt>
                <c:pt idx="3073">
                  <c:v>768760.0</c:v>
                </c:pt>
                <c:pt idx="3074">
                  <c:v>769003.0</c:v>
                </c:pt>
                <c:pt idx="3075">
                  <c:v>769277.0</c:v>
                </c:pt>
                <c:pt idx="3076">
                  <c:v>769514.0</c:v>
                </c:pt>
                <c:pt idx="3077">
                  <c:v>769835.0</c:v>
                </c:pt>
                <c:pt idx="3078">
                  <c:v>770002.0</c:v>
                </c:pt>
                <c:pt idx="3079">
                  <c:v>770268.0</c:v>
                </c:pt>
                <c:pt idx="3080">
                  <c:v>770514.0</c:v>
                </c:pt>
                <c:pt idx="3081">
                  <c:v>770754.0</c:v>
                </c:pt>
                <c:pt idx="3082">
                  <c:v>771012.0</c:v>
                </c:pt>
                <c:pt idx="3083">
                  <c:v>771264.0</c:v>
                </c:pt>
                <c:pt idx="3084">
                  <c:v>771519.0</c:v>
                </c:pt>
                <c:pt idx="3085">
                  <c:v>771759.0</c:v>
                </c:pt>
                <c:pt idx="3086">
                  <c:v>772090.0</c:v>
                </c:pt>
                <c:pt idx="3087">
                  <c:v>772251.0</c:v>
                </c:pt>
                <c:pt idx="3088">
                  <c:v>772508.0</c:v>
                </c:pt>
                <c:pt idx="3089">
                  <c:v>772753.0</c:v>
                </c:pt>
                <c:pt idx="3090">
                  <c:v>773010.0</c:v>
                </c:pt>
                <c:pt idx="3091">
                  <c:v>773255.0</c:v>
                </c:pt>
                <c:pt idx="3092">
                  <c:v>773513.0</c:v>
                </c:pt>
                <c:pt idx="3093">
                  <c:v>773770.0</c:v>
                </c:pt>
                <c:pt idx="3094">
                  <c:v>774011.0</c:v>
                </c:pt>
                <c:pt idx="3095">
                  <c:v>774342.0</c:v>
                </c:pt>
                <c:pt idx="3096">
                  <c:v>774500.0</c:v>
                </c:pt>
                <c:pt idx="3097">
                  <c:v>774750.0</c:v>
                </c:pt>
                <c:pt idx="3098">
                  <c:v>775015.0</c:v>
                </c:pt>
                <c:pt idx="3099">
                  <c:v>775257.0</c:v>
                </c:pt>
                <c:pt idx="3100">
                  <c:v>775513.0</c:v>
                </c:pt>
                <c:pt idx="3101">
                  <c:v>775769.0</c:v>
                </c:pt>
                <c:pt idx="3102">
                  <c:v>776008.0</c:v>
                </c:pt>
                <c:pt idx="3103">
                  <c:v>776260.0</c:v>
                </c:pt>
                <c:pt idx="3104">
                  <c:v>776580.0</c:v>
                </c:pt>
                <c:pt idx="3105">
                  <c:v>776757.0</c:v>
                </c:pt>
                <c:pt idx="3106">
                  <c:v>777003.0</c:v>
                </c:pt>
                <c:pt idx="3107">
                  <c:v>777260.0</c:v>
                </c:pt>
                <c:pt idx="3108">
                  <c:v>777510.0</c:v>
                </c:pt>
                <c:pt idx="3109">
                  <c:v>777758.0</c:v>
                </c:pt>
                <c:pt idx="3110">
                  <c:v>778009.0</c:v>
                </c:pt>
                <c:pt idx="3111">
                  <c:v>778259.0</c:v>
                </c:pt>
                <c:pt idx="3112">
                  <c:v>778507.0</c:v>
                </c:pt>
                <c:pt idx="3113">
                  <c:v>778844.0</c:v>
                </c:pt>
                <c:pt idx="3114">
                  <c:v>779009.0</c:v>
                </c:pt>
                <c:pt idx="3115">
                  <c:v>779270.0</c:v>
                </c:pt>
                <c:pt idx="3116">
                  <c:v>779517.0</c:v>
                </c:pt>
                <c:pt idx="3117">
                  <c:v>779765.0</c:v>
                </c:pt>
                <c:pt idx="3118">
                  <c:v>780008.0</c:v>
                </c:pt>
                <c:pt idx="3119">
                  <c:v>780258.0</c:v>
                </c:pt>
                <c:pt idx="3120">
                  <c:v>780509.0</c:v>
                </c:pt>
                <c:pt idx="3121">
                  <c:v>780759.0</c:v>
                </c:pt>
                <c:pt idx="3122">
                  <c:v>781084.0</c:v>
                </c:pt>
                <c:pt idx="3123">
                  <c:v>781258.0</c:v>
                </c:pt>
                <c:pt idx="3124">
                  <c:v>781515.0</c:v>
                </c:pt>
                <c:pt idx="3125">
                  <c:v>781766.0</c:v>
                </c:pt>
                <c:pt idx="3126">
                  <c:v>782020.0</c:v>
                </c:pt>
                <c:pt idx="3127">
                  <c:v>782274.0</c:v>
                </c:pt>
                <c:pt idx="3128">
                  <c:v>782519.0</c:v>
                </c:pt>
                <c:pt idx="3129">
                  <c:v>782763.0</c:v>
                </c:pt>
                <c:pt idx="3130">
                  <c:v>783017.0</c:v>
                </c:pt>
                <c:pt idx="3131">
                  <c:v>783340.0</c:v>
                </c:pt>
                <c:pt idx="3132">
                  <c:v>783509.0</c:v>
                </c:pt>
                <c:pt idx="3133">
                  <c:v>783764.0</c:v>
                </c:pt>
                <c:pt idx="3134">
                  <c:v>784009.0</c:v>
                </c:pt>
                <c:pt idx="3135">
                  <c:v>784257.0</c:v>
                </c:pt>
                <c:pt idx="3136">
                  <c:v>784506.0</c:v>
                </c:pt>
                <c:pt idx="3137">
                  <c:v>784763.0</c:v>
                </c:pt>
                <c:pt idx="3138">
                  <c:v>785007.0</c:v>
                </c:pt>
                <c:pt idx="3139">
                  <c:v>785262.0</c:v>
                </c:pt>
                <c:pt idx="3140">
                  <c:v>785589.0</c:v>
                </c:pt>
                <c:pt idx="3141">
                  <c:v>785752.0</c:v>
                </c:pt>
                <c:pt idx="3142">
                  <c:v>786012.0</c:v>
                </c:pt>
                <c:pt idx="3143">
                  <c:v>786264.0</c:v>
                </c:pt>
                <c:pt idx="3144">
                  <c:v>786507.0</c:v>
                </c:pt>
                <c:pt idx="3145">
                  <c:v>786753.0</c:v>
                </c:pt>
                <c:pt idx="3146">
                  <c:v>787015.0</c:v>
                </c:pt>
                <c:pt idx="3147">
                  <c:v>787252.0</c:v>
                </c:pt>
                <c:pt idx="3148">
                  <c:v>787520.0</c:v>
                </c:pt>
                <c:pt idx="3149">
                  <c:v>787847.0</c:v>
                </c:pt>
                <c:pt idx="3150">
                  <c:v>788003.0</c:v>
                </c:pt>
                <c:pt idx="3151">
                  <c:v>788257.0</c:v>
                </c:pt>
                <c:pt idx="3152">
                  <c:v>788504.0</c:v>
                </c:pt>
                <c:pt idx="3153">
                  <c:v>788762.0</c:v>
                </c:pt>
                <c:pt idx="3154">
                  <c:v>789001.0</c:v>
                </c:pt>
                <c:pt idx="3155">
                  <c:v>789257.0</c:v>
                </c:pt>
                <c:pt idx="3156">
                  <c:v>789511.0</c:v>
                </c:pt>
                <c:pt idx="3157">
                  <c:v>789774.0</c:v>
                </c:pt>
                <c:pt idx="3158">
                  <c:v>790081.0</c:v>
                </c:pt>
                <c:pt idx="3159">
                  <c:v>790256.0</c:v>
                </c:pt>
                <c:pt idx="3160">
                  <c:v>790513.0</c:v>
                </c:pt>
                <c:pt idx="3161">
                  <c:v>790763.0</c:v>
                </c:pt>
                <c:pt idx="3162">
                  <c:v>791006.0</c:v>
                </c:pt>
                <c:pt idx="3163">
                  <c:v>791255.0</c:v>
                </c:pt>
                <c:pt idx="3164">
                  <c:v>791510.0</c:v>
                </c:pt>
                <c:pt idx="3165">
                  <c:v>791751.0</c:v>
                </c:pt>
                <c:pt idx="3166">
                  <c:v>792008.0</c:v>
                </c:pt>
                <c:pt idx="3167">
                  <c:v>792331.0</c:v>
                </c:pt>
                <c:pt idx="3168">
                  <c:v>792506.0</c:v>
                </c:pt>
                <c:pt idx="3169">
                  <c:v>792756.0</c:v>
                </c:pt>
                <c:pt idx="3170">
                  <c:v>793004.0</c:v>
                </c:pt>
                <c:pt idx="3171">
                  <c:v>793258.0</c:v>
                </c:pt>
                <c:pt idx="3172">
                  <c:v>793516.0</c:v>
                </c:pt>
                <c:pt idx="3173">
                  <c:v>793761.0</c:v>
                </c:pt>
                <c:pt idx="3174">
                  <c:v>794013.0</c:v>
                </c:pt>
                <c:pt idx="3175">
                  <c:v>794251.0</c:v>
                </c:pt>
                <c:pt idx="3176">
                  <c:v>794594.0</c:v>
                </c:pt>
                <c:pt idx="3177">
                  <c:v>794758.0</c:v>
                </c:pt>
                <c:pt idx="3178">
                  <c:v>795015.0</c:v>
                </c:pt>
                <c:pt idx="3179">
                  <c:v>795264.0</c:v>
                </c:pt>
                <c:pt idx="3180">
                  <c:v>795506.0</c:v>
                </c:pt>
                <c:pt idx="3181">
                  <c:v>795770.0</c:v>
                </c:pt>
                <c:pt idx="3182">
                  <c:v>796005.0</c:v>
                </c:pt>
                <c:pt idx="3183">
                  <c:v>796254.0</c:v>
                </c:pt>
                <c:pt idx="3184">
                  <c:v>796507.0</c:v>
                </c:pt>
                <c:pt idx="3185">
                  <c:v>796831.0</c:v>
                </c:pt>
                <c:pt idx="3186">
                  <c:v>797006.0</c:v>
                </c:pt>
                <c:pt idx="3187">
                  <c:v>797262.0</c:v>
                </c:pt>
                <c:pt idx="3188">
                  <c:v>797512.0</c:v>
                </c:pt>
                <c:pt idx="3189">
                  <c:v>797764.0</c:v>
                </c:pt>
                <c:pt idx="3190">
                  <c:v>798014.0</c:v>
                </c:pt>
                <c:pt idx="3191">
                  <c:v>798254.0</c:v>
                </c:pt>
                <c:pt idx="3192">
                  <c:v>798511.0</c:v>
                </c:pt>
                <c:pt idx="3193">
                  <c:v>798752.0</c:v>
                </c:pt>
                <c:pt idx="3194">
                  <c:v>799080.0</c:v>
                </c:pt>
                <c:pt idx="3195">
                  <c:v>799256.0</c:v>
                </c:pt>
                <c:pt idx="3196">
                  <c:v>799553.0</c:v>
                </c:pt>
                <c:pt idx="3197">
                  <c:v>799762.0</c:v>
                </c:pt>
                <c:pt idx="3198">
                  <c:v>800019.0</c:v>
                </c:pt>
                <c:pt idx="3199">
                  <c:v>800266.0</c:v>
                </c:pt>
                <c:pt idx="3200">
                  <c:v>800515.0</c:v>
                </c:pt>
                <c:pt idx="3201">
                  <c:v>800766.0</c:v>
                </c:pt>
                <c:pt idx="3202">
                  <c:v>801016.0</c:v>
                </c:pt>
                <c:pt idx="3203">
                  <c:v>801331.0</c:v>
                </c:pt>
                <c:pt idx="3204">
                  <c:v>801503.0</c:v>
                </c:pt>
                <c:pt idx="3205">
                  <c:v>801759.0</c:v>
                </c:pt>
                <c:pt idx="3206">
                  <c:v>802006.0</c:v>
                </c:pt>
                <c:pt idx="3207">
                  <c:v>802272.0</c:v>
                </c:pt>
                <c:pt idx="3208">
                  <c:v>802520.0</c:v>
                </c:pt>
                <c:pt idx="3209">
                  <c:v>802758.0</c:v>
                </c:pt>
                <c:pt idx="3210">
                  <c:v>803003.0</c:v>
                </c:pt>
                <c:pt idx="3211">
                  <c:v>803259.0</c:v>
                </c:pt>
                <c:pt idx="3212">
                  <c:v>803595.0</c:v>
                </c:pt>
                <c:pt idx="3213">
                  <c:v>803753.0</c:v>
                </c:pt>
                <c:pt idx="3214">
                  <c:v>804016.0</c:v>
                </c:pt>
                <c:pt idx="3215">
                  <c:v>804266.0</c:v>
                </c:pt>
                <c:pt idx="3216">
                  <c:v>804524.0</c:v>
                </c:pt>
                <c:pt idx="3217">
                  <c:v>804757.0</c:v>
                </c:pt>
                <c:pt idx="3218">
                  <c:v>805011.0</c:v>
                </c:pt>
                <c:pt idx="3219">
                  <c:v>805265.0</c:v>
                </c:pt>
                <c:pt idx="3220">
                  <c:v>805524.0</c:v>
                </c:pt>
                <c:pt idx="3221">
                  <c:v>805846.0</c:v>
                </c:pt>
                <c:pt idx="3222">
                  <c:v>806005.0</c:v>
                </c:pt>
                <c:pt idx="3223">
                  <c:v>806264.0</c:v>
                </c:pt>
                <c:pt idx="3224">
                  <c:v>806519.0</c:v>
                </c:pt>
                <c:pt idx="3225">
                  <c:v>806770.0</c:v>
                </c:pt>
                <c:pt idx="3226">
                  <c:v>807023.0</c:v>
                </c:pt>
                <c:pt idx="3227">
                  <c:v>807256.0</c:v>
                </c:pt>
                <c:pt idx="3228">
                  <c:v>807507.0</c:v>
                </c:pt>
                <c:pt idx="3229">
                  <c:v>807762.0</c:v>
                </c:pt>
                <c:pt idx="3230">
                  <c:v>808089.0</c:v>
                </c:pt>
                <c:pt idx="3231">
                  <c:v>808252.0</c:v>
                </c:pt>
                <c:pt idx="3232">
                  <c:v>808505.0</c:v>
                </c:pt>
                <c:pt idx="3233">
                  <c:v>808751.0</c:v>
                </c:pt>
                <c:pt idx="3234">
                  <c:v>808999.0</c:v>
                </c:pt>
                <c:pt idx="3235">
                  <c:v>809250.0</c:v>
                </c:pt>
                <c:pt idx="3236">
                  <c:v>809506.0</c:v>
                </c:pt>
                <c:pt idx="3237">
                  <c:v>809752.0</c:v>
                </c:pt>
                <c:pt idx="3238">
                  <c:v>810002.0</c:v>
                </c:pt>
                <c:pt idx="3239">
                  <c:v>810334.0</c:v>
                </c:pt>
                <c:pt idx="3240">
                  <c:v>810504.0</c:v>
                </c:pt>
                <c:pt idx="3241">
                  <c:v>810769.0</c:v>
                </c:pt>
                <c:pt idx="3242">
                  <c:v>811015.0</c:v>
                </c:pt>
                <c:pt idx="3243">
                  <c:v>811253.0</c:v>
                </c:pt>
                <c:pt idx="3244">
                  <c:v>811506.0</c:v>
                </c:pt>
                <c:pt idx="3245">
                  <c:v>811768.0</c:v>
                </c:pt>
                <c:pt idx="3246">
                  <c:v>812003.0</c:v>
                </c:pt>
                <c:pt idx="3247">
                  <c:v>812254.0</c:v>
                </c:pt>
                <c:pt idx="3248">
                  <c:v>812579.0</c:v>
                </c:pt>
                <c:pt idx="3249">
                  <c:v>812757.0</c:v>
                </c:pt>
                <c:pt idx="3250">
                  <c:v>813007.0</c:v>
                </c:pt>
                <c:pt idx="3251">
                  <c:v>813260.0</c:v>
                </c:pt>
                <c:pt idx="3252">
                  <c:v>813508.0</c:v>
                </c:pt>
                <c:pt idx="3253">
                  <c:v>813753.0</c:v>
                </c:pt>
                <c:pt idx="3254">
                  <c:v>814009.0</c:v>
                </c:pt>
                <c:pt idx="3255">
                  <c:v>814264.0</c:v>
                </c:pt>
                <c:pt idx="3256">
                  <c:v>814519.0</c:v>
                </c:pt>
                <c:pt idx="3257">
                  <c:v>814842.0</c:v>
                </c:pt>
                <c:pt idx="3258">
                  <c:v>815019.0</c:v>
                </c:pt>
                <c:pt idx="3259">
                  <c:v>815264.0</c:v>
                </c:pt>
                <c:pt idx="3260">
                  <c:v>815511.0</c:v>
                </c:pt>
                <c:pt idx="3261">
                  <c:v>815768.0</c:v>
                </c:pt>
                <c:pt idx="3262">
                  <c:v>816016.0</c:v>
                </c:pt>
                <c:pt idx="3263">
                  <c:v>816263.0</c:v>
                </c:pt>
                <c:pt idx="3264">
                  <c:v>816510.0</c:v>
                </c:pt>
                <c:pt idx="3265">
                  <c:v>816756.0</c:v>
                </c:pt>
                <c:pt idx="3266">
                  <c:v>817077.0</c:v>
                </c:pt>
                <c:pt idx="3267">
                  <c:v>817254.0</c:v>
                </c:pt>
                <c:pt idx="3268">
                  <c:v>817512.0</c:v>
                </c:pt>
                <c:pt idx="3269">
                  <c:v>817750.0</c:v>
                </c:pt>
                <c:pt idx="3270">
                  <c:v>818004.0</c:v>
                </c:pt>
                <c:pt idx="3271">
                  <c:v>818253.0</c:v>
                </c:pt>
                <c:pt idx="3272">
                  <c:v>818506.0</c:v>
                </c:pt>
                <c:pt idx="3273">
                  <c:v>818760.0</c:v>
                </c:pt>
                <c:pt idx="3274">
                  <c:v>819010.0</c:v>
                </c:pt>
                <c:pt idx="3275">
                  <c:v>819339.0</c:v>
                </c:pt>
                <c:pt idx="3276">
                  <c:v>819505.0</c:v>
                </c:pt>
                <c:pt idx="3277">
                  <c:v>819767.0</c:v>
                </c:pt>
                <c:pt idx="3278">
                  <c:v>820020.0</c:v>
                </c:pt>
                <c:pt idx="3279">
                  <c:v>820258.0</c:v>
                </c:pt>
                <c:pt idx="3280">
                  <c:v>820532.0</c:v>
                </c:pt>
                <c:pt idx="3281">
                  <c:v>820767.0</c:v>
                </c:pt>
                <c:pt idx="3282">
                  <c:v>821018.0</c:v>
                </c:pt>
                <c:pt idx="3283">
                  <c:v>821269.0</c:v>
                </c:pt>
                <c:pt idx="3284">
                  <c:v>821589.0</c:v>
                </c:pt>
                <c:pt idx="3285">
                  <c:v>821753.0</c:v>
                </c:pt>
                <c:pt idx="3286">
                  <c:v>822019.0</c:v>
                </c:pt>
                <c:pt idx="3287">
                  <c:v>822264.0</c:v>
                </c:pt>
                <c:pt idx="3288">
                  <c:v>822518.0</c:v>
                </c:pt>
                <c:pt idx="3289">
                  <c:v>822752.0</c:v>
                </c:pt>
                <c:pt idx="3290">
                  <c:v>823003.0</c:v>
                </c:pt>
                <c:pt idx="3291">
                  <c:v>823253.0</c:v>
                </c:pt>
                <c:pt idx="3292">
                  <c:v>823512.0</c:v>
                </c:pt>
                <c:pt idx="3293">
                  <c:v>823837.0</c:v>
                </c:pt>
                <c:pt idx="3294">
                  <c:v>824007.0</c:v>
                </c:pt>
                <c:pt idx="3295">
                  <c:v>824263.0</c:v>
                </c:pt>
                <c:pt idx="3296">
                  <c:v>824519.0</c:v>
                </c:pt>
                <c:pt idx="3297">
                  <c:v>824767.0</c:v>
                </c:pt>
                <c:pt idx="3298">
                  <c:v>825013.0</c:v>
                </c:pt>
                <c:pt idx="3299">
                  <c:v>825255.0</c:v>
                </c:pt>
                <c:pt idx="3300">
                  <c:v>825509.0</c:v>
                </c:pt>
                <c:pt idx="3301">
                  <c:v>825754.0</c:v>
                </c:pt>
                <c:pt idx="3302">
                  <c:v>826083.0</c:v>
                </c:pt>
                <c:pt idx="3303">
                  <c:v>826258.0</c:v>
                </c:pt>
                <c:pt idx="3304">
                  <c:v>826523.0</c:v>
                </c:pt>
                <c:pt idx="3305">
                  <c:v>826773.0</c:v>
                </c:pt>
                <c:pt idx="3306">
                  <c:v>827013.0</c:v>
                </c:pt>
                <c:pt idx="3307">
                  <c:v>827264.0</c:v>
                </c:pt>
                <c:pt idx="3308">
                  <c:v>827506.0</c:v>
                </c:pt>
                <c:pt idx="3309">
                  <c:v>827756.0</c:v>
                </c:pt>
                <c:pt idx="3310">
                  <c:v>828010.0</c:v>
                </c:pt>
                <c:pt idx="3311">
                  <c:v>828348.0</c:v>
                </c:pt>
                <c:pt idx="3312">
                  <c:v>828506.0</c:v>
                </c:pt>
                <c:pt idx="3313">
                  <c:v>828772.0</c:v>
                </c:pt>
                <c:pt idx="3314">
                  <c:v>829011.0</c:v>
                </c:pt>
                <c:pt idx="3315">
                  <c:v>829270.0</c:v>
                </c:pt>
                <c:pt idx="3316">
                  <c:v>829509.0</c:v>
                </c:pt>
                <c:pt idx="3317">
                  <c:v>829770.0</c:v>
                </c:pt>
                <c:pt idx="3318">
                  <c:v>830021.0</c:v>
                </c:pt>
                <c:pt idx="3319">
                  <c:v>830263.0</c:v>
                </c:pt>
                <c:pt idx="3320">
                  <c:v>830582.0</c:v>
                </c:pt>
                <c:pt idx="3321">
                  <c:v>830751.0</c:v>
                </c:pt>
                <c:pt idx="3322">
                  <c:v>831005.0</c:v>
                </c:pt>
                <c:pt idx="3323">
                  <c:v>831254.0</c:v>
                </c:pt>
                <c:pt idx="3324">
                  <c:v>831509.0</c:v>
                </c:pt>
                <c:pt idx="3325">
                  <c:v>831761.0</c:v>
                </c:pt>
                <c:pt idx="3326">
                  <c:v>832009.0</c:v>
                </c:pt>
                <c:pt idx="3327">
                  <c:v>832267.0</c:v>
                </c:pt>
                <c:pt idx="3328">
                  <c:v>832519.0</c:v>
                </c:pt>
                <c:pt idx="3329">
                  <c:v>832836.0</c:v>
                </c:pt>
                <c:pt idx="3330">
                  <c:v>833004.0</c:v>
                </c:pt>
                <c:pt idx="3331">
                  <c:v>833250.0</c:v>
                </c:pt>
                <c:pt idx="3332">
                  <c:v>833506.0</c:v>
                </c:pt>
                <c:pt idx="3333">
                  <c:v>833761.0</c:v>
                </c:pt>
                <c:pt idx="3334">
                  <c:v>834006.0</c:v>
                </c:pt>
                <c:pt idx="3335">
                  <c:v>834253.0</c:v>
                </c:pt>
                <c:pt idx="3336">
                  <c:v>834513.0</c:v>
                </c:pt>
                <c:pt idx="3337">
                  <c:v>834764.0</c:v>
                </c:pt>
                <c:pt idx="3338">
                  <c:v>835090.0</c:v>
                </c:pt>
                <c:pt idx="3339">
                  <c:v>835254.0</c:v>
                </c:pt>
                <c:pt idx="3340">
                  <c:v>835528.0</c:v>
                </c:pt>
                <c:pt idx="3341">
                  <c:v>835793.0</c:v>
                </c:pt>
                <c:pt idx="3342">
                  <c:v>836007.0</c:v>
                </c:pt>
                <c:pt idx="3343">
                  <c:v>836271.0</c:v>
                </c:pt>
                <c:pt idx="3344">
                  <c:v>836518.0</c:v>
                </c:pt>
                <c:pt idx="3345">
                  <c:v>836768.0</c:v>
                </c:pt>
                <c:pt idx="3346">
                  <c:v>837021.0</c:v>
                </c:pt>
                <c:pt idx="3347">
                  <c:v>837334.0</c:v>
                </c:pt>
                <c:pt idx="3348">
                  <c:v>837506.0</c:v>
                </c:pt>
                <c:pt idx="3349">
                  <c:v>837749.0</c:v>
                </c:pt>
                <c:pt idx="3350">
                  <c:v>838015.0</c:v>
                </c:pt>
                <c:pt idx="3351">
                  <c:v>838258.0</c:v>
                </c:pt>
                <c:pt idx="3352">
                  <c:v>838508.0</c:v>
                </c:pt>
                <c:pt idx="3353">
                  <c:v>838750.0</c:v>
                </c:pt>
                <c:pt idx="3354">
                  <c:v>839003.0</c:v>
                </c:pt>
                <c:pt idx="3355">
                  <c:v>839253.0</c:v>
                </c:pt>
                <c:pt idx="3356">
                  <c:v>839588.0</c:v>
                </c:pt>
                <c:pt idx="3357">
                  <c:v>839756.0</c:v>
                </c:pt>
                <c:pt idx="3358">
                  <c:v>840023.0</c:v>
                </c:pt>
                <c:pt idx="3359">
                  <c:v>840273.0</c:v>
                </c:pt>
                <c:pt idx="3360">
                  <c:v>840509.0</c:v>
                </c:pt>
                <c:pt idx="3361">
                  <c:v>840765.0</c:v>
                </c:pt>
                <c:pt idx="3362">
                  <c:v>841022.0</c:v>
                </c:pt>
                <c:pt idx="3363">
                  <c:v>841258.0</c:v>
                </c:pt>
                <c:pt idx="3364">
                  <c:v>841514.0</c:v>
                </c:pt>
                <c:pt idx="3365">
                  <c:v>841833.0</c:v>
                </c:pt>
                <c:pt idx="3366">
                  <c:v>842007.0</c:v>
                </c:pt>
                <c:pt idx="3367">
                  <c:v>842256.0</c:v>
                </c:pt>
                <c:pt idx="3368">
                  <c:v>842515.0</c:v>
                </c:pt>
                <c:pt idx="3369">
                  <c:v>842756.0</c:v>
                </c:pt>
                <c:pt idx="3370">
                  <c:v>843010.0</c:v>
                </c:pt>
                <c:pt idx="3371">
                  <c:v>843249.0</c:v>
                </c:pt>
                <c:pt idx="3372">
                  <c:v>843509.0</c:v>
                </c:pt>
                <c:pt idx="3373">
                  <c:v>843751.0</c:v>
                </c:pt>
                <c:pt idx="3374">
                  <c:v>844092.0</c:v>
                </c:pt>
                <c:pt idx="3375">
                  <c:v>844250.0</c:v>
                </c:pt>
                <c:pt idx="3376">
                  <c:v>844505.0</c:v>
                </c:pt>
                <c:pt idx="3377">
                  <c:v>844779.0</c:v>
                </c:pt>
                <c:pt idx="3378">
                  <c:v>845013.0</c:v>
                </c:pt>
                <c:pt idx="3379">
                  <c:v>845269.0</c:v>
                </c:pt>
                <c:pt idx="3380">
                  <c:v>845521.0</c:v>
                </c:pt>
                <c:pt idx="3381">
                  <c:v>845760.0</c:v>
                </c:pt>
                <c:pt idx="3382">
                  <c:v>846026.0</c:v>
                </c:pt>
                <c:pt idx="3383">
                  <c:v>846328.0</c:v>
                </c:pt>
                <c:pt idx="3384">
                  <c:v>846502.0</c:v>
                </c:pt>
                <c:pt idx="3385">
                  <c:v>846764.0</c:v>
                </c:pt>
                <c:pt idx="3386">
                  <c:v>847013.0</c:v>
                </c:pt>
                <c:pt idx="3387">
                  <c:v>847260.0</c:v>
                </c:pt>
                <c:pt idx="3388">
                  <c:v>847505.0</c:v>
                </c:pt>
                <c:pt idx="3389">
                  <c:v>847749.0</c:v>
                </c:pt>
                <c:pt idx="3390">
                  <c:v>848008.0</c:v>
                </c:pt>
                <c:pt idx="3391">
                  <c:v>848256.0</c:v>
                </c:pt>
                <c:pt idx="3392">
                  <c:v>848594.0</c:v>
                </c:pt>
                <c:pt idx="3393">
                  <c:v>848761.0</c:v>
                </c:pt>
                <c:pt idx="3394">
                  <c:v>849011.0</c:v>
                </c:pt>
                <c:pt idx="3395">
                  <c:v>849258.0</c:v>
                </c:pt>
                <c:pt idx="3396">
                  <c:v>849508.0</c:v>
                </c:pt>
                <c:pt idx="3397">
                  <c:v>849753.0</c:v>
                </c:pt>
                <c:pt idx="3398">
                  <c:v>850003.0</c:v>
                </c:pt>
                <c:pt idx="3399">
                  <c:v>850271.0</c:v>
                </c:pt>
                <c:pt idx="3400">
                  <c:v>850509.0</c:v>
                </c:pt>
                <c:pt idx="3401">
                  <c:v>850845.0</c:v>
                </c:pt>
                <c:pt idx="3402">
                  <c:v>851005.0</c:v>
                </c:pt>
                <c:pt idx="3403">
                  <c:v>851262.0</c:v>
                </c:pt>
                <c:pt idx="3404">
                  <c:v>851519.0</c:v>
                </c:pt>
                <c:pt idx="3405">
                  <c:v>851758.0</c:v>
                </c:pt>
                <c:pt idx="3406">
                  <c:v>852017.0</c:v>
                </c:pt>
                <c:pt idx="3407">
                  <c:v>852267.0</c:v>
                </c:pt>
                <c:pt idx="3408">
                  <c:v>852521.0</c:v>
                </c:pt>
                <c:pt idx="3409">
                  <c:v>852761.0</c:v>
                </c:pt>
                <c:pt idx="3410">
                  <c:v>853076.0</c:v>
                </c:pt>
                <c:pt idx="3411">
                  <c:v>853252.0</c:v>
                </c:pt>
                <c:pt idx="3412">
                  <c:v>853500.0</c:v>
                </c:pt>
                <c:pt idx="3413">
                  <c:v>853753.0</c:v>
                </c:pt>
                <c:pt idx="3414">
                  <c:v>854008.0</c:v>
                </c:pt>
                <c:pt idx="3415">
                  <c:v>854252.0</c:v>
                </c:pt>
                <c:pt idx="3416">
                  <c:v>854518.0</c:v>
                </c:pt>
                <c:pt idx="3417">
                  <c:v>854757.0</c:v>
                </c:pt>
                <c:pt idx="3418">
                  <c:v>855020.0</c:v>
                </c:pt>
                <c:pt idx="3419">
                  <c:v>855339.0</c:v>
                </c:pt>
                <c:pt idx="3420">
                  <c:v>855499.0</c:v>
                </c:pt>
                <c:pt idx="3421">
                  <c:v>855763.0</c:v>
                </c:pt>
                <c:pt idx="3422">
                  <c:v>856008.0</c:v>
                </c:pt>
                <c:pt idx="3423">
                  <c:v>856261.0</c:v>
                </c:pt>
                <c:pt idx="3424">
                  <c:v>856508.0</c:v>
                </c:pt>
                <c:pt idx="3425">
                  <c:v>856754.0</c:v>
                </c:pt>
                <c:pt idx="3426">
                  <c:v>857006.0</c:v>
                </c:pt>
                <c:pt idx="3427">
                  <c:v>857255.0</c:v>
                </c:pt>
                <c:pt idx="3428">
                  <c:v>857580.0</c:v>
                </c:pt>
                <c:pt idx="3429">
                  <c:v>857767.0</c:v>
                </c:pt>
                <c:pt idx="3430">
                  <c:v>858014.0</c:v>
                </c:pt>
                <c:pt idx="3431">
                  <c:v>858261.0</c:v>
                </c:pt>
                <c:pt idx="3432">
                  <c:v>858504.0</c:v>
                </c:pt>
                <c:pt idx="3433">
                  <c:v>858756.0</c:v>
                </c:pt>
                <c:pt idx="3434">
                  <c:v>859008.0</c:v>
                </c:pt>
                <c:pt idx="3435">
                  <c:v>859255.0</c:v>
                </c:pt>
                <c:pt idx="3436">
                  <c:v>859507.0</c:v>
                </c:pt>
                <c:pt idx="3437">
                  <c:v>859834.0</c:v>
                </c:pt>
                <c:pt idx="3438">
                  <c:v>860001.0</c:v>
                </c:pt>
                <c:pt idx="3439">
                  <c:v>860257.0</c:v>
                </c:pt>
                <c:pt idx="3440">
                  <c:v>860503.0</c:v>
                </c:pt>
                <c:pt idx="3441">
                  <c:v>860759.0</c:v>
                </c:pt>
                <c:pt idx="3442">
                  <c:v>861013.0</c:v>
                </c:pt>
                <c:pt idx="3443">
                  <c:v>861261.0</c:v>
                </c:pt>
                <c:pt idx="3444">
                  <c:v>861514.0</c:v>
                </c:pt>
                <c:pt idx="3445">
                  <c:v>861764.0</c:v>
                </c:pt>
                <c:pt idx="3446">
                  <c:v>862096.0</c:v>
                </c:pt>
                <c:pt idx="3447">
                  <c:v>862254.0</c:v>
                </c:pt>
                <c:pt idx="3448">
                  <c:v>862520.0</c:v>
                </c:pt>
                <c:pt idx="3449">
                  <c:v>862773.0</c:v>
                </c:pt>
                <c:pt idx="3450">
                  <c:v>863021.0</c:v>
                </c:pt>
                <c:pt idx="3451">
                  <c:v>863263.0</c:v>
                </c:pt>
                <c:pt idx="3452">
                  <c:v>863505.0</c:v>
                </c:pt>
                <c:pt idx="3453">
                  <c:v>863757.0</c:v>
                </c:pt>
                <c:pt idx="3454">
                  <c:v>864007.0</c:v>
                </c:pt>
                <c:pt idx="3455">
                  <c:v>864344.0</c:v>
                </c:pt>
                <c:pt idx="3456">
                  <c:v>864500.0</c:v>
                </c:pt>
                <c:pt idx="3457">
                  <c:v>864756.0</c:v>
                </c:pt>
                <c:pt idx="3458">
                  <c:v>865013.0</c:v>
                </c:pt>
                <c:pt idx="3459">
                  <c:v>865259.0</c:v>
                </c:pt>
                <c:pt idx="3460">
                  <c:v>865522.0</c:v>
                </c:pt>
                <c:pt idx="3461">
                  <c:v>865775.0</c:v>
                </c:pt>
                <c:pt idx="3462">
                  <c:v>866013.0</c:v>
                </c:pt>
                <c:pt idx="3463">
                  <c:v>866265.0</c:v>
                </c:pt>
                <c:pt idx="3464">
                  <c:v>866600.0</c:v>
                </c:pt>
                <c:pt idx="3465">
                  <c:v>866760.0</c:v>
                </c:pt>
                <c:pt idx="3466">
                  <c:v>867013.0</c:v>
                </c:pt>
                <c:pt idx="3467">
                  <c:v>867253.0</c:v>
                </c:pt>
                <c:pt idx="3468">
                  <c:v>867507.0</c:v>
                </c:pt>
                <c:pt idx="3469">
                  <c:v>867766.0</c:v>
                </c:pt>
                <c:pt idx="3470">
                  <c:v>868008.0</c:v>
                </c:pt>
                <c:pt idx="3471">
                  <c:v>868257.0</c:v>
                </c:pt>
                <c:pt idx="3472">
                  <c:v>868510.0</c:v>
                </c:pt>
                <c:pt idx="3473">
                  <c:v>868845.0</c:v>
                </c:pt>
                <c:pt idx="3474">
                  <c:v>869004.0</c:v>
                </c:pt>
                <c:pt idx="3475">
                  <c:v>869259.0</c:v>
                </c:pt>
                <c:pt idx="3476">
                  <c:v>869524.0</c:v>
                </c:pt>
                <c:pt idx="3477">
                  <c:v>869768.0</c:v>
                </c:pt>
                <c:pt idx="3478">
                  <c:v>870015.0</c:v>
                </c:pt>
                <c:pt idx="3479">
                  <c:v>870269.0</c:v>
                </c:pt>
                <c:pt idx="3480">
                  <c:v>870514.0</c:v>
                </c:pt>
                <c:pt idx="3481">
                  <c:v>870755.0</c:v>
                </c:pt>
                <c:pt idx="3482">
                  <c:v>871090.0</c:v>
                </c:pt>
                <c:pt idx="3483">
                  <c:v>871255.0</c:v>
                </c:pt>
                <c:pt idx="3484">
                  <c:v>871525.0</c:v>
                </c:pt>
                <c:pt idx="3485">
                  <c:v>871771.0</c:v>
                </c:pt>
                <c:pt idx="3486">
                  <c:v>872030.0</c:v>
                </c:pt>
                <c:pt idx="3487">
                  <c:v>872254.0</c:v>
                </c:pt>
                <c:pt idx="3488">
                  <c:v>872502.0</c:v>
                </c:pt>
                <c:pt idx="3489">
                  <c:v>872766.0</c:v>
                </c:pt>
                <c:pt idx="3490">
                  <c:v>873008.0</c:v>
                </c:pt>
                <c:pt idx="3491">
                  <c:v>873353.0</c:v>
                </c:pt>
                <c:pt idx="3492">
                  <c:v>873509.0</c:v>
                </c:pt>
                <c:pt idx="3493">
                  <c:v>873758.0</c:v>
                </c:pt>
                <c:pt idx="3494">
                  <c:v>874007.0</c:v>
                </c:pt>
                <c:pt idx="3495">
                  <c:v>874262.0</c:v>
                </c:pt>
                <c:pt idx="3496">
                  <c:v>874512.0</c:v>
                </c:pt>
                <c:pt idx="3497">
                  <c:v>874758.0</c:v>
                </c:pt>
                <c:pt idx="3498">
                  <c:v>875010.0</c:v>
                </c:pt>
                <c:pt idx="3499">
                  <c:v>875261.0</c:v>
                </c:pt>
                <c:pt idx="3500">
                  <c:v>875584.0</c:v>
                </c:pt>
                <c:pt idx="3501">
                  <c:v>875749.0</c:v>
                </c:pt>
                <c:pt idx="3502">
                  <c:v>876015.0</c:v>
                </c:pt>
                <c:pt idx="3503">
                  <c:v>876262.0</c:v>
                </c:pt>
                <c:pt idx="3504">
                  <c:v>876515.0</c:v>
                </c:pt>
                <c:pt idx="3505">
                  <c:v>876773.0</c:v>
                </c:pt>
                <c:pt idx="3506">
                  <c:v>877020.0</c:v>
                </c:pt>
                <c:pt idx="3507">
                  <c:v>877257.0</c:v>
                </c:pt>
                <c:pt idx="3508">
                  <c:v>877504.0</c:v>
                </c:pt>
                <c:pt idx="3509">
                  <c:v>877829.0</c:v>
                </c:pt>
                <c:pt idx="3510">
                  <c:v>878006.0</c:v>
                </c:pt>
                <c:pt idx="3511">
                  <c:v>878256.0</c:v>
                </c:pt>
                <c:pt idx="3512">
                  <c:v>878503.0</c:v>
                </c:pt>
                <c:pt idx="3513">
                  <c:v>878754.0</c:v>
                </c:pt>
                <c:pt idx="3514">
                  <c:v>879003.0</c:v>
                </c:pt>
                <c:pt idx="3515">
                  <c:v>879255.0</c:v>
                </c:pt>
                <c:pt idx="3516">
                  <c:v>879521.0</c:v>
                </c:pt>
                <c:pt idx="3517">
                  <c:v>879765.0</c:v>
                </c:pt>
                <c:pt idx="3518">
                  <c:v>880088.0</c:v>
                </c:pt>
                <c:pt idx="3519">
                  <c:v>880254.0</c:v>
                </c:pt>
                <c:pt idx="3520">
                  <c:v>880514.0</c:v>
                </c:pt>
                <c:pt idx="3521">
                  <c:v>880765.0</c:v>
                </c:pt>
                <c:pt idx="3522">
                  <c:v>881014.0</c:v>
                </c:pt>
                <c:pt idx="3523">
                  <c:v>881256.0</c:v>
                </c:pt>
                <c:pt idx="3524">
                  <c:v>881512.0</c:v>
                </c:pt>
                <c:pt idx="3525">
                  <c:v>881759.0</c:v>
                </c:pt>
                <c:pt idx="3526">
                  <c:v>882018.0</c:v>
                </c:pt>
                <c:pt idx="3527">
                  <c:v>882338.0</c:v>
                </c:pt>
                <c:pt idx="3528">
                  <c:v>882507.0</c:v>
                </c:pt>
                <c:pt idx="3529">
                  <c:v>882759.0</c:v>
                </c:pt>
                <c:pt idx="3530">
                  <c:v>882999.0</c:v>
                </c:pt>
                <c:pt idx="3531">
                  <c:v>883253.0</c:v>
                </c:pt>
                <c:pt idx="3532">
                  <c:v>883508.0</c:v>
                </c:pt>
                <c:pt idx="3533">
                  <c:v>883754.0</c:v>
                </c:pt>
                <c:pt idx="3534">
                  <c:v>884003.0</c:v>
                </c:pt>
                <c:pt idx="3535">
                  <c:v>884251.0</c:v>
                </c:pt>
                <c:pt idx="3536">
                  <c:v>884578.0</c:v>
                </c:pt>
                <c:pt idx="3537">
                  <c:v>884750.0</c:v>
                </c:pt>
                <c:pt idx="3538">
                  <c:v>885018.0</c:v>
                </c:pt>
                <c:pt idx="3539">
                  <c:v>885261.0</c:v>
                </c:pt>
                <c:pt idx="3540">
                  <c:v>885509.0</c:v>
                </c:pt>
                <c:pt idx="3541">
                  <c:v>885767.0</c:v>
                </c:pt>
                <c:pt idx="3542">
                  <c:v>886028.0</c:v>
                </c:pt>
                <c:pt idx="3543">
                  <c:v>886259.0</c:v>
                </c:pt>
                <c:pt idx="3544">
                  <c:v>886526.0</c:v>
                </c:pt>
                <c:pt idx="3545">
                  <c:v>886838.0</c:v>
                </c:pt>
                <c:pt idx="3546">
                  <c:v>886998.0</c:v>
                </c:pt>
                <c:pt idx="3547">
                  <c:v>887254.0</c:v>
                </c:pt>
                <c:pt idx="3548">
                  <c:v>887521.0</c:v>
                </c:pt>
                <c:pt idx="3549">
                  <c:v>887761.0</c:v>
                </c:pt>
                <c:pt idx="3550">
                  <c:v>888015.0</c:v>
                </c:pt>
                <c:pt idx="3551">
                  <c:v>888256.0</c:v>
                </c:pt>
                <c:pt idx="3552">
                  <c:v>888513.0</c:v>
                </c:pt>
                <c:pt idx="3553">
                  <c:v>888764.0</c:v>
                </c:pt>
                <c:pt idx="3554">
                  <c:v>889084.0</c:v>
                </c:pt>
                <c:pt idx="3555">
                  <c:v>889256.0</c:v>
                </c:pt>
                <c:pt idx="3556">
                  <c:v>889522.0</c:v>
                </c:pt>
                <c:pt idx="3557">
                  <c:v>889793.0</c:v>
                </c:pt>
                <c:pt idx="3558">
                  <c:v>890014.0</c:v>
                </c:pt>
                <c:pt idx="3559">
                  <c:v>890272.0</c:v>
                </c:pt>
                <c:pt idx="3560">
                  <c:v>890518.0</c:v>
                </c:pt>
                <c:pt idx="3561">
                  <c:v>890773.0</c:v>
                </c:pt>
                <c:pt idx="3562">
                  <c:v>891014.0</c:v>
                </c:pt>
                <c:pt idx="3563">
                  <c:v>891337.0</c:v>
                </c:pt>
                <c:pt idx="3564">
                  <c:v>891509.0</c:v>
                </c:pt>
                <c:pt idx="3565">
                  <c:v>891781.0</c:v>
                </c:pt>
                <c:pt idx="3566">
                  <c:v>892015.0</c:v>
                </c:pt>
                <c:pt idx="3567">
                  <c:v>892273.0</c:v>
                </c:pt>
                <c:pt idx="3568">
                  <c:v>892519.0</c:v>
                </c:pt>
                <c:pt idx="3569">
                  <c:v>892754.0</c:v>
                </c:pt>
                <c:pt idx="3570">
                  <c:v>893016.0</c:v>
                </c:pt>
                <c:pt idx="3571">
                  <c:v>893257.0</c:v>
                </c:pt>
                <c:pt idx="3572">
                  <c:v>893581.0</c:v>
                </c:pt>
                <c:pt idx="3573">
                  <c:v>893755.0</c:v>
                </c:pt>
                <c:pt idx="3574">
                  <c:v>894012.0</c:v>
                </c:pt>
                <c:pt idx="3575">
                  <c:v>894257.0</c:v>
                </c:pt>
                <c:pt idx="3576">
                  <c:v>894503.0</c:v>
                </c:pt>
                <c:pt idx="3577">
                  <c:v>894755.0</c:v>
                </c:pt>
                <c:pt idx="3578">
                  <c:v>895042.0</c:v>
                </c:pt>
                <c:pt idx="3579">
                  <c:v>895260.0</c:v>
                </c:pt>
                <c:pt idx="3580">
                  <c:v>895510.0</c:v>
                </c:pt>
                <c:pt idx="3581">
                  <c:v>895844.0</c:v>
                </c:pt>
                <c:pt idx="3582">
                  <c:v>896006.0</c:v>
                </c:pt>
                <c:pt idx="3583">
                  <c:v>896262.0</c:v>
                </c:pt>
                <c:pt idx="3584">
                  <c:v>896511.0</c:v>
                </c:pt>
                <c:pt idx="3585">
                  <c:v>896755.0</c:v>
                </c:pt>
                <c:pt idx="3586">
                  <c:v>897012.0</c:v>
                </c:pt>
                <c:pt idx="3587">
                  <c:v>897261.0</c:v>
                </c:pt>
                <c:pt idx="3588">
                  <c:v>897506.0</c:v>
                </c:pt>
                <c:pt idx="3589">
                  <c:v>897764.0</c:v>
                </c:pt>
                <c:pt idx="3590">
                  <c:v>898094.0</c:v>
                </c:pt>
                <c:pt idx="3591">
                  <c:v>898252.0</c:v>
                </c:pt>
                <c:pt idx="3592">
                  <c:v>898502.0</c:v>
                </c:pt>
                <c:pt idx="3593">
                  <c:v>898758.0</c:v>
                </c:pt>
                <c:pt idx="3594">
                  <c:v>899003.0</c:v>
                </c:pt>
                <c:pt idx="3595">
                  <c:v>899255.0</c:v>
                </c:pt>
                <c:pt idx="3596">
                  <c:v>899518.0</c:v>
                </c:pt>
                <c:pt idx="3597">
                  <c:v>899764.0</c:v>
                </c:pt>
                <c:pt idx="3598">
                  <c:v>900023.0</c:v>
                </c:pt>
                <c:pt idx="3599">
                  <c:v>900336.0</c:v>
                </c:pt>
                <c:pt idx="3600">
                  <c:v>900508.0</c:v>
                </c:pt>
                <c:pt idx="3601">
                  <c:v>900763.0</c:v>
                </c:pt>
                <c:pt idx="3602">
                  <c:v>901009.0</c:v>
                </c:pt>
                <c:pt idx="3603">
                  <c:v>901263.0</c:v>
                </c:pt>
                <c:pt idx="3604">
                  <c:v>901501.0</c:v>
                </c:pt>
                <c:pt idx="3605">
                  <c:v>901764.0</c:v>
                </c:pt>
                <c:pt idx="3606">
                  <c:v>902022.0</c:v>
                </c:pt>
                <c:pt idx="3607">
                  <c:v>902259.0</c:v>
                </c:pt>
                <c:pt idx="3608">
                  <c:v>902580.0</c:v>
                </c:pt>
                <c:pt idx="3609">
                  <c:v>902753.0</c:v>
                </c:pt>
                <c:pt idx="3610">
                  <c:v>903014.0</c:v>
                </c:pt>
                <c:pt idx="3611">
                  <c:v>903255.0</c:v>
                </c:pt>
                <c:pt idx="3612">
                  <c:v>903502.0</c:v>
                </c:pt>
                <c:pt idx="3613">
                  <c:v>903750.0</c:v>
                </c:pt>
                <c:pt idx="3614">
                  <c:v>904001.0</c:v>
                </c:pt>
                <c:pt idx="3615">
                  <c:v>904257.0</c:v>
                </c:pt>
                <c:pt idx="3616">
                  <c:v>904500.0</c:v>
                </c:pt>
                <c:pt idx="3617">
                  <c:v>904831.0</c:v>
                </c:pt>
                <c:pt idx="3618">
                  <c:v>905005.0</c:v>
                </c:pt>
                <c:pt idx="3619">
                  <c:v>905261.0</c:v>
                </c:pt>
                <c:pt idx="3620">
                  <c:v>905524.0</c:v>
                </c:pt>
                <c:pt idx="3621">
                  <c:v>905760.0</c:v>
                </c:pt>
                <c:pt idx="3622">
                  <c:v>906013.0</c:v>
                </c:pt>
                <c:pt idx="3623">
                  <c:v>906267.0</c:v>
                </c:pt>
                <c:pt idx="3624">
                  <c:v>906506.0</c:v>
                </c:pt>
                <c:pt idx="3625">
                  <c:v>906777.0</c:v>
                </c:pt>
                <c:pt idx="3626">
                  <c:v>907084.0</c:v>
                </c:pt>
                <c:pt idx="3627">
                  <c:v>907261.0</c:v>
                </c:pt>
                <c:pt idx="3628">
                  <c:v>907514.0</c:v>
                </c:pt>
                <c:pt idx="3629">
                  <c:v>907760.0</c:v>
                </c:pt>
                <c:pt idx="3630">
                  <c:v>908011.0</c:v>
                </c:pt>
                <c:pt idx="3631">
                  <c:v>908263.0</c:v>
                </c:pt>
                <c:pt idx="3632">
                  <c:v>908512.0</c:v>
                </c:pt>
                <c:pt idx="3633">
                  <c:v>908756.0</c:v>
                </c:pt>
                <c:pt idx="3634">
                  <c:v>909009.0</c:v>
                </c:pt>
                <c:pt idx="3635">
                  <c:v>909331.0</c:v>
                </c:pt>
                <c:pt idx="3636">
                  <c:v>909506.0</c:v>
                </c:pt>
                <c:pt idx="3637">
                  <c:v>909768.0</c:v>
                </c:pt>
                <c:pt idx="3638">
                  <c:v>910002.0</c:v>
                </c:pt>
                <c:pt idx="3639">
                  <c:v>910258.0</c:v>
                </c:pt>
                <c:pt idx="3640">
                  <c:v>910522.0</c:v>
                </c:pt>
                <c:pt idx="3641">
                  <c:v>910750.0</c:v>
                </c:pt>
                <c:pt idx="3642">
                  <c:v>911016.0</c:v>
                </c:pt>
                <c:pt idx="3643">
                  <c:v>911259.0</c:v>
                </c:pt>
                <c:pt idx="3644">
                  <c:v>911591.0</c:v>
                </c:pt>
                <c:pt idx="3645">
                  <c:v>911750.0</c:v>
                </c:pt>
                <c:pt idx="3646">
                  <c:v>912035.0</c:v>
                </c:pt>
                <c:pt idx="3647">
                  <c:v>912264.0</c:v>
                </c:pt>
                <c:pt idx="3648">
                  <c:v>912507.0</c:v>
                </c:pt>
                <c:pt idx="3649">
                  <c:v>912774.0</c:v>
                </c:pt>
                <c:pt idx="3650">
                  <c:v>913009.0</c:v>
                </c:pt>
                <c:pt idx="3651">
                  <c:v>913252.0</c:v>
                </c:pt>
                <c:pt idx="3652">
                  <c:v>913511.0</c:v>
                </c:pt>
                <c:pt idx="3653">
                  <c:v>913845.0</c:v>
                </c:pt>
                <c:pt idx="3654">
                  <c:v>914001.0</c:v>
                </c:pt>
                <c:pt idx="3655">
                  <c:v>914249.0</c:v>
                </c:pt>
                <c:pt idx="3656">
                  <c:v>914505.0</c:v>
                </c:pt>
                <c:pt idx="3657">
                  <c:v>914755.0</c:v>
                </c:pt>
                <c:pt idx="3658">
                  <c:v>915006.0</c:v>
                </c:pt>
                <c:pt idx="3659">
                  <c:v>915255.0</c:v>
                </c:pt>
                <c:pt idx="3660">
                  <c:v>915524.0</c:v>
                </c:pt>
                <c:pt idx="3661">
                  <c:v>915760.0</c:v>
                </c:pt>
                <c:pt idx="3662">
                  <c:v>916083.0</c:v>
                </c:pt>
                <c:pt idx="3663">
                  <c:v>916250.0</c:v>
                </c:pt>
                <c:pt idx="3664">
                  <c:v>916512.0</c:v>
                </c:pt>
                <c:pt idx="3665">
                  <c:v>916761.0</c:v>
                </c:pt>
                <c:pt idx="3666">
                  <c:v>917009.0</c:v>
                </c:pt>
                <c:pt idx="3667">
                  <c:v>917275.0</c:v>
                </c:pt>
                <c:pt idx="3668">
                  <c:v>917507.0</c:v>
                </c:pt>
                <c:pt idx="3669">
                  <c:v>917754.0</c:v>
                </c:pt>
                <c:pt idx="3670">
                  <c:v>917999.0</c:v>
                </c:pt>
                <c:pt idx="3671">
                  <c:v>918339.0</c:v>
                </c:pt>
                <c:pt idx="3672">
                  <c:v>918506.0</c:v>
                </c:pt>
                <c:pt idx="3673">
                  <c:v>918771.0</c:v>
                </c:pt>
                <c:pt idx="3674">
                  <c:v>919016.0</c:v>
                </c:pt>
                <c:pt idx="3675">
                  <c:v>919259.0</c:v>
                </c:pt>
                <c:pt idx="3676">
                  <c:v>919511.0</c:v>
                </c:pt>
                <c:pt idx="3677">
                  <c:v>919752.0</c:v>
                </c:pt>
                <c:pt idx="3678">
                  <c:v>920013.0</c:v>
                </c:pt>
                <c:pt idx="3679">
                  <c:v>920256.0</c:v>
                </c:pt>
                <c:pt idx="3680">
                  <c:v>920581.0</c:v>
                </c:pt>
                <c:pt idx="3681">
                  <c:v>920749.0</c:v>
                </c:pt>
                <c:pt idx="3682">
                  <c:v>921014.0</c:v>
                </c:pt>
                <c:pt idx="3683">
                  <c:v>921258.0</c:v>
                </c:pt>
                <c:pt idx="3684">
                  <c:v>921501.0</c:v>
                </c:pt>
                <c:pt idx="3685">
                  <c:v>921767.0</c:v>
                </c:pt>
                <c:pt idx="3686">
                  <c:v>922018.0</c:v>
                </c:pt>
                <c:pt idx="3687">
                  <c:v>922257.0</c:v>
                </c:pt>
                <c:pt idx="3688">
                  <c:v>922516.0</c:v>
                </c:pt>
                <c:pt idx="3689">
                  <c:v>922825.0</c:v>
                </c:pt>
                <c:pt idx="3690">
                  <c:v>922997.0</c:v>
                </c:pt>
                <c:pt idx="3691">
                  <c:v>923265.0</c:v>
                </c:pt>
                <c:pt idx="3692">
                  <c:v>923504.0</c:v>
                </c:pt>
                <c:pt idx="3693">
                  <c:v>923756.0</c:v>
                </c:pt>
                <c:pt idx="3694">
                  <c:v>924005.0</c:v>
                </c:pt>
                <c:pt idx="3695">
                  <c:v>924252.0</c:v>
                </c:pt>
                <c:pt idx="3696">
                  <c:v>924517.0</c:v>
                </c:pt>
                <c:pt idx="3697">
                  <c:v>924749.0</c:v>
                </c:pt>
                <c:pt idx="3698">
                  <c:v>925081.0</c:v>
                </c:pt>
                <c:pt idx="3699">
                  <c:v>925250.0</c:v>
                </c:pt>
                <c:pt idx="3700">
                  <c:v>925510.0</c:v>
                </c:pt>
                <c:pt idx="3701">
                  <c:v>925754.0</c:v>
                </c:pt>
                <c:pt idx="3702">
                  <c:v>926023.0</c:v>
                </c:pt>
                <c:pt idx="3703">
                  <c:v>926257.0</c:v>
                </c:pt>
                <c:pt idx="3704">
                  <c:v>926506.0</c:v>
                </c:pt>
                <c:pt idx="3705">
                  <c:v>926768.0</c:v>
                </c:pt>
                <c:pt idx="3706">
                  <c:v>927018.0</c:v>
                </c:pt>
                <c:pt idx="3707">
                  <c:v>927341.0</c:v>
                </c:pt>
                <c:pt idx="3708">
                  <c:v>927509.0</c:v>
                </c:pt>
                <c:pt idx="3709">
                  <c:v>927762.0</c:v>
                </c:pt>
                <c:pt idx="3710">
                  <c:v>928003.0</c:v>
                </c:pt>
                <c:pt idx="3711">
                  <c:v>928255.0</c:v>
                </c:pt>
                <c:pt idx="3712">
                  <c:v>928509.0</c:v>
                </c:pt>
                <c:pt idx="3713">
                  <c:v>928753.0</c:v>
                </c:pt>
                <c:pt idx="3714">
                  <c:v>929002.0</c:v>
                </c:pt>
                <c:pt idx="3715">
                  <c:v>929257.0</c:v>
                </c:pt>
                <c:pt idx="3716">
                  <c:v>929588.0</c:v>
                </c:pt>
                <c:pt idx="3717">
                  <c:v>929752.0</c:v>
                </c:pt>
                <c:pt idx="3718">
                  <c:v>930014.0</c:v>
                </c:pt>
                <c:pt idx="3719">
                  <c:v>930253.0</c:v>
                </c:pt>
                <c:pt idx="3720">
                  <c:v>930513.0</c:v>
                </c:pt>
                <c:pt idx="3721">
                  <c:v>930763.0</c:v>
                </c:pt>
                <c:pt idx="3722">
                  <c:v>931003.0</c:v>
                </c:pt>
                <c:pt idx="3723">
                  <c:v>931257.0</c:v>
                </c:pt>
                <c:pt idx="3724">
                  <c:v>931508.0</c:v>
                </c:pt>
                <c:pt idx="3725">
                  <c:v>931844.0</c:v>
                </c:pt>
                <c:pt idx="3726">
                  <c:v>932004.0</c:v>
                </c:pt>
                <c:pt idx="3727">
                  <c:v>932265.0</c:v>
                </c:pt>
                <c:pt idx="3728">
                  <c:v>932519.0</c:v>
                </c:pt>
                <c:pt idx="3729">
                  <c:v>932773.0</c:v>
                </c:pt>
                <c:pt idx="3730">
                  <c:v>933002.0</c:v>
                </c:pt>
                <c:pt idx="3731">
                  <c:v>933258.0</c:v>
                </c:pt>
                <c:pt idx="3732">
                  <c:v>933516.0</c:v>
                </c:pt>
                <c:pt idx="3733">
                  <c:v>933767.0</c:v>
                </c:pt>
                <c:pt idx="3734">
                  <c:v>934086.0</c:v>
                </c:pt>
                <c:pt idx="3735">
                  <c:v>934255.0</c:v>
                </c:pt>
                <c:pt idx="3736">
                  <c:v>934508.0</c:v>
                </c:pt>
                <c:pt idx="3737">
                  <c:v>934756.0</c:v>
                </c:pt>
                <c:pt idx="3738">
                  <c:v>935004.0</c:v>
                </c:pt>
                <c:pt idx="3739">
                  <c:v>935259.0</c:v>
                </c:pt>
                <c:pt idx="3740">
                  <c:v>935511.0</c:v>
                </c:pt>
                <c:pt idx="3741">
                  <c:v>935777.0</c:v>
                </c:pt>
                <c:pt idx="3742">
                  <c:v>936017.0</c:v>
                </c:pt>
                <c:pt idx="3743">
                  <c:v>936339.0</c:v>
                </c:pt>
                <c:pt idx="3744">
                  <c:v>936504.0</c:v>
                </c:pt>
                <c:pt idx="3745">
                  <c:v>936770.0</c:v>
                </c:pt>
                <c:pt idx="3746">
                  <c:v>937023.0</c:v>
                </c:pt>
                <c:pt idx="3747">
                  <c:v>937264.0</c:v>
                </c:pt>
                <c:pt idx="3748">
                  <c:v>937507.0</c:v>
                </c:pt>
                <c:pt idx="3749">
                  <c:v>937767.0</c:v>
                </c:pt>
                <c:pt idx="3750">
                  <c:v>938004.0</c:v>
                </c:pt>
                <c:pt idx="3751">
                  <c:v>938265.0</c:v>
                </c:pt>
                <c:pt idx="3752">
                  <c:v>938591.0</c:v>
                </c:pt>
                <c:pt idx="3753">
                  <c:v>938758.0</c:v>
                </c:pt>
                <c:pt idx="3754">
                  <c:v>939009.0</c:v>
                </c:pt>
                <c:pt idx="3755">
                  <c:v>939254.0</c:v>
                </c:pt>
                <c:pt idx="3756">
                  <c:v>939513.0</c:v>
                </c:pt>
                <c:pt idx="3757">
                  <c:v>939763.0</c:v>
                </c:pt>
                <c:pt idx="3758">
                  <c:v>940014.0</c:v>
                </c:pt>
                <c:pt idx="3759">
                  <c:v>940262.0</c:v>
                </c:pt>
                <c:pt idx="3760">
                  <c:v>940508.0</c:v>
                </c:pt>
                <c:pt idx="3761">
                  <c:v>940844.0</c:v>
                </c:pt>
                <c:pt idx="3762">
                  <c:v>941010.0</c:v>
                </c:pt>
                <c:pt idx="3763">
                  <c:v>941265.0</c:v>
                </c:pt>
                <c:pt idx="3764">
                  <c:v>941510.0</c:v>
                </c:pt>
                <c:pt idx="3765">
                  <c:v>941767.0</c:v>
                </c:pt>
                <c:pt idx="3766">
                  <c:v>942019.0</c:v>
                </c:pt>
                <c:pt idx="3767">
                  <c:v>942264.0</c:v>
                </c:pt>
                <c:pt idx="3768">
                  <c:v>942509.0</c:v>
                </c:pt>
                <c:pt idx="3769">
                  <c:v>942761.0</c:v>
                </c:pt>
                <c:pt idx="3770">
                  <c:v>943085.0</c:v>
                </c:pt>
                <c:pt idx="3771">
                  <c:v>943253.0</c:v>
                </c:pt>
                <c:pt idx="3772">
                  <c:v>943507.0</c:v>
                </c:pt>
                <c:pt idx="3773">
                  <c:v>943765.0</c:v>
                </c:pt>
                <c:pt idx="3774">
                  <c:v>944003.0</c:v>
                </c:pt>
                <c:pt idx="3775">
                  <c:v>944259.0</c:v>
                </c:pt>
                <c:pt idx="3776">
                  <c:v>944525.0</c:v>
                </c:pt>
                <c:pt idx="3777">
                  <c:v>944749.0</c:v>
                </c:pt>
                <c:pt idx="3778">
                  <c:v>944999.0</c:v>
                </c:pt>
                <c:pt idx="3779">
                  <c:v>945328.0</c:v>
                </c:pt>
                <c:pt idx="3780">
                  <c:v>945501.0</c:v>
                </c:pt>
                <c:pt idx="3781">
                  <c:v>945761.0</c:v>
                </c:pt>
                <c:pt idx="3782">
                  <c:v>946022.0</c:v>
                </c:pt>
                <c:pt idx="3783">
                  <c:v>946261.0</c:v>
                </c:pt>
                <c:pt idx="3784">
                  <c:v>946518.0</c:v>
                </c:pt>
                <c:pt idx="3785">
                  <c:v>946759.0</c:v>
                </c:pt>
                <c:pt idx="3786">
                  <c:v>947014.0</c:v>
                </c:pt>
                <c:pt idx="3787">
                  <c:v>947261.0</c:v>
                </c:pt>
                <c:pt idx="3788">
                  <c:v>947583.0</c:v>
                </c:pt>
                <c:pt idx="3789">
                  <c:v>947755.0</c:v>
                </c:pt>
                <c:pt idx="3790">
                  <c:v>948004.0</c:v>
                </c:pt>
                <c:pt idx="3791">
                  <c:v>948260.0</c:v>
                </c:pt>
                <c:pt idx="3792">
                  <c:v>948506.0</c:v>
                </c:pt>
                <c:pt idx="3793">
                  <c:v>948759.0</c:v>
                </c:pt>
                <c:pt idx="3794">
                  <c:v>949007.0</c:v>
                </c:pt>
                <c:pt idx="3795">
                  <c:v>949269.0</c:v>
                </c:pt>
                <c:pt idx="3796">
                  <c:v>949507.0</c:v>
                </c:pt>
                <c:pt idx="3797">
                  <c:v>949831.0</c:v>
                </c:pt>
                <c:pt idx="3798">
                  <c:v>950004.0</c:v>
                </c:pt>
                <c:pt idx="3799">
                  <c:v>950258.0</c:v>
                </c:pt>
                <c:pt idx="3800">
                  <c:v>950507.0</c:v>
                </c:pt>
                <c:pt idx="3801">
                  <c:v>950771.0</c:v>
                </c:pt>
                <c:pt idx="3802">
                  <c:v>951023.0</c:v>
                </c:pt>
                <c:pt idx="3803">
                  <c:v>951256.0</c:v>
                </c:pt>
                <c:pt idx="3804">
                  <c:v>951506.0</c:v>
                </c:pt>
                <c:pt idx="3805">
                  <c:v>951763.0</c:v>
                </c:pt>
                <c:pt idx="3806">
                  <c:v>952100.0</c:v>
                </c:pt>
                <c:pt idx="3807">
                  <c:v>952256.0</c:v>
                </c:pt>
                <c:pt idx="3808">
                  <c:v>952522.0</c:v>
                </c:pt>
                <c:pt idx="3809">
                  <c:v>952764.0</c:v>
                </c:pt>
                <c:pt idx="3810">
                  <c:v>953004.0</c:v>
                </c:pt>
                <c:pt idx="3811">
                  <c:v>953259.0</c:v>
                </c:pt>
                <c:pt idx="3812">
                  <c:v>953509.0</c:v>
                </c:pt>
                <c:pt idx="3813">
                  <c:v>953757.0</c:v>
                </c:pt>
                <c:pt idx="3814">
                  <c:v>954016.0</c:v>
                </c:pt>
                <c:pt idx="3815">
                  <c:v>954350.0</c:v>
                </c:pt>
                <c:pt idx="3816">
                  <c:v>954502.0</c:v>
                </c:pt>
                <c:pt idx="3817">
                  <c:v>954761.0</c:v>
                </c:pt>
                <c:pt idx="3818">
                  <c:v>955007.0</c:v>
                </c:pt>
                <c:pt idx="3819">
                  <c:v>955252.0</c:v>
                </c:pt>
                <c:pt idx="3820">
                  <c:v>955506.0</c:v>
                </c:pt>
                <c:pt idx="3821">
                  <c:v>955772.0</c:v>
                </c:pt>
                <c:pt idx="3822">
                  <c:v>956018.0</c:v>
                </c:pt>
                <c:pt idx="3823">
                  <c:v>956268.0</c:v>
                </c:pt>
                <c:pt idx="3824">
                  <c:v>956595.0</c:v>
                </c:pt>
                <c:pt idx="3825">
                  <c:v>956756.0</c:v>
                </c:pt>
                <c:pt idx="3826">
                  <c:v>957019.0</c:v>
                </c:pt>
                <c:pt idx="3827">
                  <c:v>957268.0</c:v>
                </c:pt>
                <c:pt idx="3828">
                  <c:v>957514.0</c:v>
                </c:pt>
                <c:pt idx="3829">
                  <c:v>957767.0</c:v>
                </c:pt>
                <c:pt idx="3830">
                  <c:v>958007.0</c:v>
                </c:pt>
                <c:pt idx="3831">
                  <c:v>958260.0</c:v>
                </c:pt>
                <c:pt idx="3832">
                  <c:v>958511.0</c:v>
                </c:pt>
                <c:pt idx="3833">
                  <c:v>958833.0</c:v>
                </c:pt>
                <c:pt idx="3834">
                  <c:v>959010.0</c:v>
                </c:pt>
                <c:pt idx="3835">
                  <c:v>959258.0</c:v>
                </c:pt>
                <c:pt idx="3836">
                  <c:v>959515.0</c:v>
                </c:pt>
                <c:pt idx="3837">
                  <c:v>959763.0</c:v>
                </c:pt>
                <c:pt idx="3838">
                  <c:v>960008.0</c:v>
                </c:pt>
                <c:pt idx="3839">
                  <c:v>960260.0</c:v>
                </c:pt>
                <c:pt idx="3840">
                  <c:v>960517.0</c:v>
                </c:pt>
                <c:pt idx="3841">
                  <c:v>960769.0</c:v>
                </c:pt>
                <c:pt idx="3842">
                  <c:v>961090.0</c:v>
                </c:pt>
                <c:pt idx="3843">
                  <c:v>961252.0</c:v>
                </c:pt>
                <c:pt idx="3844">
                  <c:v>961511.0</c:v>
                </c:pt>
                <c:pt idx="3845">
                  <c:v>961763.0</c:v>
                </c:pt>
                <c:pt idx="3846">
                  <c:v>962023.0</c:v>
                </c:pt>
                <c:pt idx="3847">
                  <c:v>962284.0</c:v>
                </c:pt>
                <c:pt idx="3848">
                  <c:v>962514.0</c:v>
                </c:pt>
                <c:pt idx="3849">
                  <c:v>962777.0</c:v>
                </c:pt>
                <c:pt idx="3850">
                  <c:v>963014.0</c:v>
                </c:pt>
                <c:pt idx="3851">
                  <c:v>963340.0</c:v>
                </c:pt>
                <c:pt idx="3852">
                  <c:v>963505.0</c:v>
                </c:pt>
                <c:pt idx="3853">
                  <c:v>963755.0</c:v>
                </c:pt>
                <c:pt idx="3854">
                  <c:v>964010.0</c:v>
                </c:pt>
                <c:pt idx="3855">
                  <c:v>964272.0</c:v>
                </c:pt>
                <c:pt idx="3856">
                  <c:v>964504.0</c:v>
                </c:pt>
                <c:pt idx="3857">
                  <c:v>964764.0</c:v>
                </c:pt>
                <c:pt idx="3858">
                  <c:v>965020.0</c:v>
                </c:pt>
                <c:pt idx="3859">
                  <c:v>965260.0</c:v>
                </c:pt>
                <c:pt idx="3860">
                  <c:v>965585.0</c:v>
                </c:pt>
                <c:pt idx="3861">
                  <c:v>965749.0</c:v>
                </c:pt>
                <c:pt idx="3862">
                  <c:v>966012.0</c:v>
                </c:pt>
                <c:pt idx="3863">
                  <c:v>966259.0</c:v>
                </c:pt>
                <c:pt idx="3864">
                  <c:v>966513.0</c:v>
                </c:pt>
                <c:pt idx="3865">
                  <c:v>966751.0</c:v>
                </c:pt>
                <c:pt idx="3866">
                  <c:v>967003.0</c:v>
                </c:pt>
                <c:pt idx="3867">
                  <c:v>967268.0</c:v>
                </c:pt>
                <c:pt idx="3868">
                  <c:v>967524.0</c:v>
                </c:pt>
                <c:pt idx="3869">
                  <c:v>967830.0</c:v>
                </c:pt>
                <c:pt idx="3870">
                  <c:v>968028.0</c:v>
                </c:pt>
                <c:pt idx="3871">
                  <c:v>968260.0</c:v>
                </c:pt>
                <c:pt idx="3872">
                  <c:v>968501.0</c:v>
                </c:pt>
                <c:pt idx="3873">
                  <c:v>968755.0</c:v>
                </c:pt>
                <c:pt idx="3874">
                  <c:v>969002.0</c:v>
                </c:pt>
                <c:pt idx="3875">
                  <c:v>969253.0</c:v>
                </c:pt>
                <c:pt idx="3876">
                  <c:v>969518.0</c:v>
                </c:pt>
                <c:pt idx="3877">
                  <c:v>969762.0</c:v>
                </c:pt>
                <c:pt idx="3878">
                  <c:v>970084.0</c:v>
                </c:pt>
                <c:pt idx="3879">
                  <c:v>970249.0</c:v>
                </c:pt>
                <c:pt idx="3880">
                  <c:v>970501.0</c:v>
                </c:pt>
                <c:pt idx="3881">
                  <c:v>970755.0</c:v>
                </c:pt>
                <c:pt idx="3882">
                  <c:v>971018.0</c:v>
                </c:pt>
                <c:pt idx="3883">
                  <c:v>971263.0</c:v>
                </c:pt>
                <c:pt idx="3884">
                  <c:v>971511.0</c:v>
                </c:pt>
                <c:pt idx="3885">
                  <c:v>971772.0</c:v>
                </c:pt>
                <c:pt idx="3886">
                  <c:v>972017.0</c:v>
                </c:pt>
                <c:pt idx="3887">
                  <c:v>972331.0</c:v>
                </c:pt>
                <c:pt idx="3888">
                  <c:v>972504.0</c:v>
                </c:pt>
                <c:pt idx="3889">
                  <c:v>972766.0</c:v>
                </c:pt>
                <c:pt idx="3890">
                  <c:v>973029.0</c:v>
                </c:pt>
                <c:pt idx="3891">
                  <c:v>973249.0</c:v>
                </c:pt>
                <c:pt idx="3892">
                  <c:v>973504.0</c:v>
                </c:pt>
                <c:pt idx="3893">
                  <c:v>973757.0</c:v>
                </c:pt>
                <c:pt idx="3894">
                  <c:v>974005.0</c:v>
                </c:pt>
                <c:pt idx="3895">
                  <c:v>974253.0</c:v>
                </c:pt>
                <c:pt idx="3896">
                  <c:v>974582.0</c:v>
                </c:pt>
                <c:pt idx="3897">
                  <c:v>974757.0</c:v>
                </c:pt>
                <c:pt idx="3898">
                  <c:v>975012.0</c:v>
                </c:pt>
                <c:pt idx="3899">
                  <c:v>975267.0</c:v>
                </c:pt>
                <c:pt idx="3900">
                  <c:v>975517.0</c:v>
                </c:pt>
                <c:pt idx="3901">
                  <c:v>975758.0</c:v>
                </c:pt>
                <c:pt idx="3902">
                  <c:v>976017.0</c:v>
                </c:pt>
                <c:pt idx="3903">
                  <c:v>976264.0</c:v>
                </c:pt>
                <c:pt idx="3904">
                  <c:v>976514.0</c:v>
                </c:pt>
                <c:pt idx="3905">
                  <c:v>976830.0</c:v>
                </c:pt>
                <c:pt idx="3906">
                  <c:v>977002.0</c:v>
                </c:pt>
                <c:pt idx="3907">
                  <c:v>977258.0</c:v>
                </c:pt>
                <c:pt idx="3908">
                  <c:v>977524.0</c:v>
                </c:pt>
                <c:pt idx="3909">
                  <c:v>977760.0</c:v>
                </c:pt>
                <c:pt idx="3910">
                  <c:v>978013.0</c:v>
                </c:pt>
                <c:pt idx="3911">
                  <c:v>978256.0</c:v>
                </c:pt>
                <c:pt idx="3912">
                  <c:v>978509.0</c:v>
                </c:pt>
                <c:pt idx="3913">
                  <c:v>978758.0</c:v>
                </c:pt>
                <c:pt idx="3914">
                  <c:v>979094.0</c:v>
                </c:pt>
                <c:pt idx="3915">
                  <c:v>979255.0</c:v>
                </c:pt>
                <c:pt idx="3916">
                  <c:v>979516.0</c:v>
                </c:pt>
                <c:pt idx="3917">
                  <c:v>979758.0</c:v>
                </c:pt>
                <c:pt idx="3918">
                  <c:v>980015.0</c:v>
                </c:pt>
                <c:pt idx="3919">
                  <c:v>980261.0</c:v>
                </c:pt>
                <c:pt idx="3920">
                  <c:v>980523.0</c:v>
                </c:pt>
                <c:pt idx="3921">
                  <c:v>980761.0</c:v>
                </c:pt>
                <c:pt idx="3922">
                  <c:v>981006.0</c:v>
                </c:pt>
                <c:pt idx="3923">
                  <c:v>981339.0</c:v>
                </c:pt>
                <c:pt idx="3924">
                  <c:v>981503.0</c:v>
                </c:pt>
                <c:pt idx="3925">
                  <c:v>981772.0</c:v>
                </c:pt>
                <c:pt idx="3926">
                  <c:v>982018.0</c:v>
                </c:pt>
                <c:pt idx="3927">
                  <c:v>982261.0</c:v>
                </c:pt>
                <c:pt idx="3928">
                  <c:v>982516.0</c:v>
                </c:pt>
                <c:pt idx="3929">
                  <c:v>982765.0</c:v>
                </c:pt>
                <c:pt idx="3930">
                  <c:v>983011.0</c:v>
                </c:pt>
                <c:pt idx="3931">
                  <c:v>983264.0</c:v>
                </c:pt>
                <c:pt idx="3932">
                  <c:v>983580.0</c:v>
                </c:pt>
                <c:pt idx="3933">
                  <c:v>983752.0</c:v>
                </c:pt>
                <c:pt idx="3934">
                  <c:v>984009.0</c:v>
                </c:pt>
                <c:pt idx="3935">
                  <c:v>984254.0</c:v>
                </c:pt>
                <c:pt idx="3936">
                  <c:v>984518.0</c:v>
                </c:pt>
                <c:pt idx="3937">
                  <c:v>984767.0</c:v>
                </c:pt>
                <c:pt idx="3938">
                  <c:v>985006.0</c:v>
                </c:pt>
                <c:pt idx="3939">
                  <c:v>985265.0</c:v>
                </c:pt>
                <c:pt idx="3940">
                  <c:v>985523.0</c:v>
                </c:pt>
                <c:pt idx="3941">
                  <c:v>985831.0</c:v>
                </c:pt>
                <c:pt idx="3942">
                  <c:v>986005.0</c:v>
                </c:pt>
                <c:pt idx="3943">
                  <c:v>986265.0</c:v>
                </c:pt>
                <c:pt idx="3944">
                  <c:v>986518.0</c:v>
                </c:pt>
                <c:pt idx="3945">
                  <c:v>986772.0</c:v>
                </c:pt>
                <c:pt idx="3946">
                  <c:v>987014.0</c:v>
                </c:pt>
                <c:pt idx="3947">
                  <c:v>987272.0</c:v>
                </c:pt>
                <c:pt idx="3948">
                  <c:v>987517.0</c:v>
                </c:pt>
                <c:pt idx="3949">
                  <c:v>987769.0</c:v>
                </c:pt>
                <c:pt idx="3950">
                  <c:v>988079.0</c:v>
                </c:pt>
                <c:pt idx="3951">
                  <c:v>988262.0</c:v>
                </c:pt>
                <c:pt idx="3952">
                  <c:v>988510.0</c:v>
                </c:pt>
                <c:pt idx="3953">
                  <c:v>988756.0</c:v>
                </c:pt>
                <c:pt idx="3954">
                  <c:v>989010.0</c:v>
                </c:pt>
                <c:pt idx="3955">
                  <c:v>989255.0</c:v>
                </c:pt>
                <c:pt idx="3956">
                  <c:v>989515.0</c:v>
                </c:pt>
                <c:pt idx="3957">
                  <c:v>989763.0</c:v>
                </c:pt>
                <c:pt idx="3958">
                  <c:v>990018.0</c:v>
                </c:pt>
                <c:pt idx="3959">
                  <c:v>990340.0</c:v>
                </c:pt>
                <c:pt idx="3960">
                  <c:v>990505.0</c:v>
                </c:pt>
                <c:pt idx="3961">
                  <c:v>990765.0</c:v>
                </c:pt>
                <c:pt idx="3962">
                  <c:v>991001.0</c:v>
                </c:pt>
                <c:pt idx="3963">
                  <c:v>991254.0</c:v>
                </c:pt>
                <c:pt idx="3964">
                  <c:v>991508.0</c:v>
                </c:pt>
                <c:pt idx="3965">
                  <c:v>991768.0</c:v>
                </c:pt>
                <c:pt idx="3966">
                  <c:v>992051.0</c:v>
                </c:pt>
                <c:pt idx="3967">
                  <c:v>992260.0</c:v>
                </c:pt>
                <c:pt idx="3968">
                  <c:v>992583.0</c:v>
                </c:pt>
                <c:pt idx="3969">
                  <c:v>992754.0</c:v>
                </c:pt>
                <c:pt idx="3970">
                  <c:v>993006.0</c:v>
                </c:pt>
                <c:pt idx="3971">
                  <c:v>993259.0</c:v>
                </c:pt>
                <c:pt idx="3972">
                  <c:v>993509.0</c:v>
                </c:pt>
                <c:pt idx="3973">
                  <c:v>993761.0</c:v>
                </c:pt>
                <c:pt idx="3974">
                  <c:v>994001.0</c:v>
                </c:pt>
                <c:pt idx="3975">
                  <c:v>994256.0</c:v>
                </c:pt>
                <c:pt idx="3976">
                  <c:v>994512.0</c:v>
                </c:pt>
                <c:pt idx="3977">
                  <c:v>994830.0</c:v>
                </c:pt>
                <c:pt idx="3978">
                  <c:v>995007.0</c:v>
                </c:pt>
                <c:pt idx="3979">
                  <c:v>995257.0</c:v>
                </c:pt>
                <c:pt idx="3980">
                  <c:v>995508.0</c:v>
                </c:pt>
                <c:pt idx="3981">
                  <c:v>995756.0</c:v>
                </c:pt>
                <c:pt idx="3982">
                  <c:v>996003.0</c:v>
                </c:pt>
                <c:pt idx="3983">
                  <c:v>996256.0</c:v>
                </c:pt>
                <c:pt idx="3984">
                  <c:v>996504.0</c:v>
                </c:pt>
                <c:pt idx="3985">
                  <c:v>996756.0</c:v>
                </c:pt>
                <c:pt idx="3986">
                  <c:v>997083.0</c:v>
                </c:pt>
                <c:pt idx="3987">
                  <c:v>997258.0</c:v>
                </c:pt>
                <c:pt idx="3988">
                  <c:v>997514.0</c:v>
                </c:pt>
                <c:pt idx="3989">
                  <c:v>997769.0</c:v>
                </c:pt>
                <c:pt idx="3990">
                  <c:v>998020.0</c:v>
                </c:pt>
                <c:pt idx="3991">
                  <c:v>998260.0</c:v>
                </c:pt>
                <c:pt idx="3992">
                  <c:v>998511.0</c:v>
                </c:pt>
                <c:pt idx="3993">
                  <c:v>998760.0</c:v>
                </c:pt>
                <c:pt idx="3994">
                  <c:v>999017.0</c:v>
                </c:pt>
                <c:pt idx="3995">
                  <c:v>999338.0</c:v>
                </c:pt>
                <c:pt idx="3996">
                  <c:v>999505.0</c:v>
                </c:pt>
                <c:pt idx="3997">
                  <c:v>999773.0</c:v>
                </c:pt>
                <c:pt idx="3998">
                  <c:v>1.000013E6</c:v>
                </c:pt>
                <c:pt idx="3999">
                  <c:v>1.000261E6</c:v>
                </c:pt>
                <c:pt idx="4000">
                  <c:v>1.000517E6</c:v>
                </c:pt>
                <c:pt idx="4001">
                  <c:v>1.000766E6</c:v>
                </c:pt>
                <c:pt idx="4002">
                  <c:v>1.001006E6</c:v>
                </c:pt>
                <c:pt idx="4003">
                  <c:v>1.001254E6</c:v>
                </c:pt>
                <c:pt idx="4004">
                  <c:v>1.001581E6</c:v>
                </c:pt>
                <c:pt idx="4005">
                  <c:v>1.001753E6</c:v>
                </c:pt>
                <c:pt idx="4006">
                  <c:v>1.002011E6</c:v>
                </c:pt>
                <c:pt idx="4007">
                  <c:v>1.002263E6</c:v>
                </c:pt>
                <c:pt idx="4008">
                  <c:v>1.002518E6</c:v>
                </c:pt>
                <c:pt idx="4009">
                  <c:v>1.002766E6</c:v>
                </c:pt>
                <c:pt idx="4010">
                  <c:v>1.003022E6</c:v>
                </c:pt>
                <c:pt idx="4011">
                  <c:v>1.003264E6</c:v>
                </c:pt>
                <c:pt idx="4012">
                  <c:v>1.003514E6</c:v>
                </c:pt>
                <c:pt idx="4013">
                  <c:v>1.003835E6</c:v>
                </c:pt>
                <c:pt idx="4014">
                  <c:v>1.004009E6</c:v>
                </c:pt>
                <c:pt idx="4015">
                  <c:v>1.004256E6</c:v>
                </c:pt>
                <c:pt idx="4016">
                  <c:v>1.004507E6</c:v>
                </c:pt>
                <c:pt idx="4017">
                  <c:v>1.00477E6</c:v>
                </c:pt>
                <c:pt idx="4018">
                  <c:v>1.005016E6</c:v>
                </c:pt>
                <c:pt idx="4019">
                  <c:v>1.005267E6</c:v>
                </c:pt>
                <c:pt idx="4020">
                  <c:v>1.005514E6</c:v>
                </c:pt>
                <c:pt idx="4021">
                  <c:v>1.005755E6</c:v>
                </c:pt>
                <c:pt idx="4022">
                  <c:v>1.00609E6</c:v>
                </c:pt>
                <c:pt idx="4023">
                  <c:v>1.006257E6</c:v>
                </c:pt>
                <c:pt idx="4024">
                  <c:v>1.006506E6</c:v>
                </c:pt>
                <c:pt idx="4025">
                  <c:v>1.006767E6</c:v>
                </c:pt>
                <c:pt idx="4026">
                  <c:v>1.007012E6</c:v>
                </c:pt>
                <c:pt idx="4027">
                  <c:v>1.007264E6</c:v>
                </c:pt>
                <c:pt idx="4028">
                  <c:v>1.007506E6</c:v>
                </c:pt>
                <c:pt idx="4029">
                  <c:v>1.007765E6</c:v>
                </c:pt>
                <c:pt idx="4030">
                  <c:v>1.008012E6</c:v>
                </c:pt>
                <c:pt idx="4031">
                  <c:v>1.008346E6</c:v>
                </c:pt>
                <c:pt idx="4032">
                  <c:v>1.008506E6</c:v>
                </c:pt>
                <c:pt idx="4033">
                  <c:v>1.00876E6</c:v>
                </c:pt>
                <c:pt idx="4034">
                  <c:v>1.009014E6</c:v>
                </c:pt>
                <c:pt idx="4035">
                  <c:v>1.009262E6</c:v>
                </c:pt>
                <c:pt idx="4036">
                  <c:v>1.009515E6</c:v>
                </c:pt>
                <c:pt idx="4037">
                  <c:v>1.009766E6</c:v>
                </c:pt>
                <c:pt idx="4038">
                  <c:v>1.010016E6</c:v>
                </c:pt>
                <c:pt idx="4039">
                  <c:v>1.010265E6</c:v>
                </c:pt>
                <c:pt idx="4040">
                  <c:v>1.010588E6</c:v>
                </c:pt>
                <c:pt idx="4041">
                  <c:v>1.010761E6</c:v>
                </c:pt>
                <c:pt idx="4042">
                  <c:v>1.011023E6</c:v>
                </c:pt>
                <c:pt idx="4043">
                  <c:v>1.011263E6</c:v>
                </c:pt>
                <c:pt idx="4044">
                  <c:v>1.011508E6</c:v>
                </c:pt>
                <c:pt idx="4045">
                  <c:v>1.011755E6</c:v>
                </c:pt>
                <c:pt idx="4046">
                  <c:v>1.012014E6</c:v>
                </c:pt>
                <c:pt idx="4047">
                  <c:v>1.012257E6</c:v>
                </c:pt>
                <c:pt idx="4048">
                  <c:v>1.012519E6</c:v>
                </c:pt>
                <c:pt idx="4049">
                  <c:v>1.012844E6</c:v>
                </c:pt>
                <c:pt idx="4050">
                  <c:v>1.013005E6</c:v>
                </c:pt>
                <c:pt idx="4051">
                  <c:v>1.013265E6</c:v>
                </c:pt>
                <c:pt idx="4052">
                  <c:v>1.01351E6</c:v>
                </c:pt>
                <c:pt idx="4053">
                  <c:v>1.013761E6</c:v>
                </c:pt>
                <c:pt idx="4054">
                  <c:v>1.014012E6</c:v>
                </c:pt>
                <c:pt idx="4055">
                  <c:v>1.01427E6</c:v>
                </c:pt>
                <c:pt idx="4056">
                  <c:v>1.014507E6</c:v>
                </c:pt>
                <c:pt idx="4057">
                  <c:v>1.01475E6</c:v>
                </c:pt>
                <c:pt idx="4058">
                  <c:v>1.015079E6</c:v>
                </c:pt>
                <c:pt idx="4059">
                  <c:v>1.015252E6</c:v>
                </c:pt>
                <c:pt idx="4060">
                  <c:v>1.015514E6</c:v>
                </c:pt>
                <c:pt idx="4061">
                  <c:v>1.015768E6</c:v>
                </c:pt>
                <c:pt idx="4062">
                  <c:v>1.016015E6</c:v>
                </c:pt>
                <c:pt idx="4063">
                  <c:v>1.01626E6</c:v>
                </c:pt>
                <c:pt idx="4064">
                  <c:v>1.016507E6</c:v>
                </c:pt>
                <c:pt idx="4065">
                  <c:v>1.016759E6</c:v>
                </c:pt>
                <c:pt idx="4066">
                  <c:v>1.017006E6</c:v>
                </c:pt>
                <c:pt idx="4067">
                  <c:v>1.017339E6</c:v>
                </c:pt>
                <c:pt idx="4068">
                  <c:v>1.017504E6</c:v>
                </c:pt>
                <c:pt idx="4069">
                  <c:v>1.017759E6</c:v>
                </c:pt>
                <c:pt idx="4070">
                  <c:v>1.018014E6</c:v>
                </c:pt>
                <c:pt idx="4071">
                  <c:v>1.018253E6</c:v>
                </c:pt>
                <c:pt idx="4072">
                  <c:v>1.018507E6</c:v>
                </c:pt>
                <c:pt idx="4073">
                  <c:v>1.018761E6</c:v>
                </c:pt>
                <c:pt idx="4074">
                  <c:v>1.019011E6</c:v>
                </c:pt>
                <c:pt idx="4075">
                  <c:v>1.019261E6</c:v>
                </c:pt>
                <c:pt idx="4076">
                  <c:v>1.019585E6</c:v>
                </c:pt>
                <c:pt idx="4077">
                  <c:v>1.019754E6</c:v>
                </c:pt>
                <c:pt idx="4078">
                  <c:v>1.020004E6</c:v>
                </c:pt>
                <c:pt idx="4079">
                  <c:v>1.020257E6</c:v>
                </c:pt>
                <c:pt idx="4080">
                  <c:v>1.020513E6</c:v>
                </c:pt>
                <c:pt idx="4081">
                  <c:v>1.020767E6</c:v>
                </c:pt>
                <c:pt idx="4082">
                  <c:v>1.021004E6</c:v>
                </c:pt>
                <c:pt idx="4083">
                  <c:v>1.021257E6</c:v>
                </c:pt>
                <c:pt idx="4084">
                  <c:v>1.021511E6</c:v>
                </c:pt>
                <c:pt idx="4085">
                  <c:v>1.021825E6</c:v>
                </c:pt>
                <c:pt idx="4086">
                  <c:v>1.022E6</c:v>
                </c:pt>
                <c:pt idx="4087">
                  <c:v>1.022259E6</c:v>
                </c:pt>
                <c:pt idx="4088">
                  <c:v>1.022498E6</c:v>
                </c:pt>
                <c:pt idx="4089">
                  <c:v>1.022751E6</c:v>
                </c:pt>
                <c:pt idx="4090">
                  <c:v>1.023002E6</c:v>
                </c:pt>
                <c:pt idx="4091">
                  <c:v>1.023254E6</c:v>
                </c:pt>
                <c:pt idx="4092">
                  <c:v>1.023511E6</c:v>
                </c:pt>
                <c:pt idx="4093">
                  <c:v>1.023761E6</c:v>
                </c:pt>
                <c:pt idx="4094">
                  <c:v>1.024088E6</c:v>
                </c:pt>
                <c:pt idx="4095">
                  <c:v>1.024261E6</c:v>
                </c:pt>
                <c:pt idx="4096">
                  <c:v>1.024511E6</c:v>
                </c:pt>
                <c:pt idx="4097">
                  <c:v>1.024774E6</c:v>
                </c:pt>
                <c:pt idx="4098">
                  <c:v>1.025018E6</c:v>
                </c:pt>
                <c:pt idx="4099">
                  <c:v>1.025262E6</c:v>
                </c:pt>
                <c:pt idx="4100">
                  <c:v>1.025524E6</c:v>
                </c:pt>
                <c:pt idx="4101">
                  <c:v>1.025766E6</c:v>
                </c:pt>
                <c:pt idx="4102">
                  <c:v>1.026003E6</c:v>
                </c:pt>
                <c:pt idx="4103">
                  <c:v>1.026345E6</c:v>
                </c:pt>
                <c:pt idx="4104">
                  <c:v>1.026502E6</c:v>
                </c:pt>
                <c:pt idx="4105">
                  <c:v>1.02676E6</c:v>
                </c:pt>
                <c:pt idx="4106">
                  <c:v>1.027012E6</c:v>
                </c:pt>
                <c:pt idx="4107">
                  <c:v>1.027257E6</c:v>
                </c:pt>
                <c:pt idx="4108">
                  <c:v>1.02751E6</c:v>
                </c:pt>
                <c:pt idx="4109">
                  <c:v>1.02776E6</c:v>
                </c:pt>
                <c:pt idx="4110">
                  <c:v>1.02801E6</c:v>
                </c:pt>
                <c:pt idx="4111">
                  <c:v>1.028253E6</c:v>
                </c:pt>
                <c:pt idx="4112">
                  <c:v>1.028591E6</c:v>
                </c:pt>
                <c:pt idx="4113">
                  <c:v>1.028755E6</c:v>
                </c:pt>
                <c:pt idx="4114">
                  <c:v>1.029012E6</c:v>
                </c:pt>
                <c:pt idx="4115">
                  <c:v>1.029266E6</c:v>
                </c:pt>
                <c:pt idx="4116">
                  <c:v>1.029508E6</c:v>
                </c:pt>
                <c:pt idx="4117">
                  <c:v>1.029753E6</c:v>
                </c:pt>
                <c:pt idx="4118">
                  <c:v>1.030004E6</c:v>
                </c:pt>
                <c:pt idx="4119">
                  <c:v>1.030255E6</c:v>
                </c:pt>
                <c:pt idx="4120">
                  <c:v>1.030506E6</c:v>
                </c:pt>
                <c:pt idx="4121">
                  <c:v>1.030836E6</c:v>
                </c:pt>
                <c:pt idx="4122">
                  <c:v>1.031005E6</c:v>
                </c:pt>
                <c:pt idx="4123">
                  <c:v>1.031267E6</c:v>
                </c:pt>
                <c:pt idx="4124">
                  <c:v>1.031506E6</c:v>
                </c:pt>
                <c:pt idx="4125">
                  <c:v>1.031764E6</c:v>
                </c:pt>
                <c:pt idx="4126">
                  <c:v>1.032002E6</c:v>
                </c:pt>
                <c:pt idx="4127">
                  <c:v>1.032262E6</c:v>
                </c:pt>
                <c:pt idx="4128">
                  <c:v>1.032513E6</c:v>
                </c:pt>
                <c:pt idx="4129">
                  <c:v>1.032792E6</c:v>
                </c:pt>
                <c:pt idx="4130">
                  <c:v>1.033087E6</c:v>
                </c:pt>
                <c:pt idx="4131">
                  <c:v>1.033251E6</c:v>
                </c:pt>
                <c:pt idx="4132">
                  <c:v>1.033505E6</c:v>
                </c:pt>
                <c:pt idx="4133">
                  <c:v>1.033759E6</c:v>
                </c:pt>
                <c:pt idx="4134">
                  <c:v>1.033999E6</c:v>
                </c:pt>
                <c:pt idx="4135">
                  <c:v>1.034256E6</c:v>
                </c:pt>
                <c:pt idx="4136">
                  <c:v>1.034504E6</c:v>
                </c:pt>
                <c:pt idx="4137">
                  <c:v>1.034768E6</c:v>
                </c:pt>
                <c:pt idx="4138">
                  <c:v>1.035008E6</c:v>
                </c:pt>
                <c:pt idx="4139">
                  <c:v>1.035328E6</c:v>
                </c:pt>
                <c:pt idx="4140">
                  <c:v>1.035496E6</c:v>
                </c:pt>
                <c:pt idx="4141">
                  <c:v>1.035773E6</c:v>
                </c:pt>
                <c:pt idx="4142">
                  <c:v>1.036005E6</c:v>
                </c:pt>
                <c:pt idx="4143">
                  <c:v>1.036257E6</c:v>
                </c:pt>
                <c:pt idx="4144">
                  <c:v>1.036514E6</c:v>
                </c:pt>
                <c:pt idx="4145">
                  <c:v>1.036761E6</c:v>
                </c:pt>
                <c:pt idx="4146">
                  <c:v>1.037006E6</c:v>
                </c:pt>
                <c:pt idx="4147">
                  <c:v>1.037251E6</c:v>
                </c:pt>
                <c:pt idx="4148">
                  <c:v>1.037577E6</c:v>
                </c:pt>
                <c:pt idx="4149">
                  <c:v>1.037755E6</c:v>
                </c:pt>
                <c:pt idx="4150">
                  <c:v>1.038022E6</c:v>
                </c:pt>
                <c:pt idx="4151">
                  <c:v>1.03825E6</c:v>
                </c:pt>
                <c:pt idx="4152">
                  <c:v>1.038511E6</c:v>
                </c:pt>
                <c:pt idx="4153">
                  <c:v>1.038766E6</c:v>
                </c:pt>
                <c:pt idx="4154">
                  <c:v>1.039011E6</c:v>
                </c:pt>
                <c:pt idx="4155">
                  <c:v>1.03926E6</c:v>
                </c:pt>
                <c:pt idx="4156">
                  <c:v>1.039518E6</c:v>
                </c:pt>
                <c:pt idx="4157">
                  <c:v>1.039826E6</c:v>
                </c:pt>
                <c:pt idx="4158">
                  <c:v>1.040006E6</c:v>
                </c:pt>
                <c:pt idx="4159">
                  <c:v>1.040258E6</c:v>
                </c:pt>
                <c:pt idx="4160">
                  <c:v>1.040511E6</c:v>
                </c:pt>
                <c:pt idx="4161">
                  <c:v>1.04076E6</c:v>
                </c:pt>
                <c:pt idx="4162">
                  <c:v>1.041017E6</c:v>
                </c:pt>
                <c:pt idx="4163">
                  <c:v>1.041265E6</c:v>
                </c:pt>
                <c:pt idx="4164">
                  <c:v>1.041518E6</c:v>
                </c:pt>
                <c:pt idx="4165">
                  <c:v>1.041768E6</c:v>
                </c:pt>
                <c:pt idx="4166">
                  <c:v>1.042084E6</c:v>
                </c:pt>
                <c:pt idx="4167">
                  <c:v>1.042248E6</c:v>
                </c:pt>
                <c:pt idx="4168">
                  <c:v>1.04252E6</c:v>
                </c:pt>
                <c:pt idx="4169">
                  <c:v>1.042756E6</c:v>
                </c:pt>
                <c:pt idx="4170">
                  <c:v>1.043017E6</c:v>
                </c:pt>
                <c:pt idx="4171">
                  <c:v>1.043252E6</c:v>
                </c:pt>
                <c:pt idx="4172">
                  <c:v>1.043509E6</c:v>
                </c:pt>
                <c:pt idx="4173">
                  <c:v>1.043756E6</c:v>
                </c:pt>
                <c:pt idx="4174">
                  <c:v>1.04401E6</c:v>
                </c:pt>
                <c:pt idx="4175">
                  <c:v>1.044341E6</c:v>
                </c:pt>
                <c:pt idx="4176">
                  <c:v>1.044504E6</c:v>
                </c:pt>
                <c:pt idx="4177">
                  <c:v>1.044754E6</c:v>
                </c:pt>
                <c:pt idx="4178">
                  <c:v>1.04502E6</c:v>
                </c:pt>
                <c:pt idx="4179">
                  <c:v>1.045266E6</c:v>
                </c:pt>
                <c:pt idx="4180">
                  <c:v>1.045514E6</c:v>
                </c:pt>
                <c:pt idx="4181">
                  <c:v>1.045765E6</c:v>
                </c:pt>
                <c:pt idx="4182">
                  <c:v>1.046005E6</c:v>
                </c:pt>
                <c:pt idx="4183">
                  <c:v>1.046255E6</c:v>
                </c:pt>
                <c:pt idx="4184">
                  <c:v>1.046581E6</c:v>
                </c:pt>
                <c:pt idx="4185">
                  <c:v>1.046754E6</c:v>
                </c:pt>
                <c:pt idx="4186">
                  <c:v>1.047023E6</c:v>
                </c:pt>
                <c:pt idx="4187">
                  <c:v>1.047252E6</c:v>
                </c:pt>
                <c:pt idx="4188">
                  <c:v>1.047501E6</c:v>
                </c:pt>
                <c:pt idx="4189">
                  <c:v>1.047764E6</c:v>
                </c:pt>
                <c:pt idx="4190">
                  <c:v>1.048044E6</c:v>
                </c:pt>
                <c:pt idx="4191">
                  <c:v>1.048254E6</c:v>
                </c:pt>
                <c:pt idx="4192">
                  <c:v>1.048512E6</c:v>
                </c:pt>
                <c:pt idx="4193">
                  <c:v>1.048845E6</c:v>
                </c:pt>
                <c:pt idx="4194">
                  <c:v>1.049001E6</c:v>
                </c:pt>
                <c:pt idx="4195">
                  <c:v>1.049278E6</c:v>
                </c:pt>
                <c:pt idx="4196">
                  <c:v>1.049504E6</c:v>
                </c:pt>
                <c:pt idx="4197">
                  <c:v>1.049756E6</c:v>
                </c:pt>
                <c:pt idx="4198">
                  <c:v>1.050006E6</c:v>
                </c:pt>
                <c:pt idx="4199">
                  <c:v>1.050258E6</c:v>
                </c:pt>
                <c:pt idx="4200">
                  <c:v>1.050513E6</c:v>
                </c:pt>
                <c:pt idx="4201">
                  <c:v>1.050756E6</c:v>
                </c:pt>
                <c:pt idx="4202">
                  <c:v>1.051087E6</c:v>
                </c:pt>
                <c:pt idx="4203">
                  <c:v>1.051256E6</c:v>
                </c:pt>
                <c:pt idx="4204">
                  <c:v>1.051516E6</c:v>
                </c:pt>
                <c:pt idx="4205">
                  <c:v>1.051778E6</c:v>
                </c:pt>
                <c:pt idx="4206">
                  <c:v>1.052015E6</c:v>
                </c:pt>
                <c:pt idx="4207">
                  <c:v>1.052265E6</c:v>
                </c:pt>
                <c:pt idx="4208">
                  <c:v>1.052533E6</c:v>
                </c:pt>
                <c:pt idx="4209">
                  <c:v>1.052764E6</c:v>
                </c:pt>
                <c:pt idx="4210">
                  <c:v>1.053E6</c:v>
                </c:pt>
                <c:pt idx="4211">
                  <c:v>1.053323E6</c:v>
                </c:pt>
                <c:pt idx="4212">
                  <c:v>1.053506E6</c:v>
                </c:pt>
                <c:pt idx="4213">
                  <c:v>1.053754E6</c:v>
                </c:pt>
                <c:pt idx="4214">
                  <c:v>1.054015E6</c:v>
                </c:pt>
                <c:pt idx="4215">
                  <c:v>1.054265E6</c:v>
                </c:pt>
                <c:pt idx="4216">
                  <c:v>1.054505E6</c:v>
                </c:pt>
                <c:pt idx="4217">
                  <c:v>1.054757E6</c:v>
                </c:pt>
                <c:pt idx="4218">
                  <c:v>1.055009E6</c:v>
                </c:pt>
                <c:pt idx="4219">
                  <c:v>1.055267E6</c:v>
                </c:pt>
                <c:pt idx="4220">
                  <c:v>1.055591E6</c:v>
                </c:pt>
                <c:pt idx="4221">
                  <c:v>1.055755E6</c:v>
                </c:pt>
                <c:pt idx="4222">
                  <c:v>1.056031E6</c:v>
                </c:pt>
                <c:pt idx="4223">
                  <c:v>1.056264E6</c:v>
                </c:pt>
                <c:pt idx="4224">
                  <c:v>1.056519E6</c:v>
                </c:pt>
                <c:pt idx="4225">
                  <c:v>1.056768E6</c:v>
                </c:pt>
                <c:pt idx="4226">
                  <c:v>1.057014E6</c:v>
                </c:pt>
                <c:pt idx="4227">
                  <c:v>1.057266E6</c:v>
                </c:pt>
                <c:pt idx="4228">
                  <c:v>1.057508E6</c:v>
                </c:pt>
                <c:pt idx="4229">
                  <c:v>1.057833E6</c:v>
                </c:pt>
                <c:pt idx="4230">
                  <c:v>1.058006E6</c:v>
                </c:pt>
                <c:pt idx="4231">
                  <c:v>1.058259E6</c:v>
                </c:pt>
                <c:pt idx="4232">
                  <c:v>1.058514E6</c:v>
                </c:pt>
                <c:pt idx="4233">
                  <c:v>1.058755E6</c:v>
                </c:pt>
                <c:pt idx="4234">
                  <c:v>1.059006E6</c:v>
                </c:pt>
                <c:pt idx="4235">
                  <c:v>1.059266E6</c:v>
                </c:pt>
                <c:pt idx="4236">
                  <c:v>1.059505E6</c:v>
                </c:pt>
                <c:pt idx="4237">
                  <c:v>1.059762E6</c:v>
                </c:pt>
                <c:pt idx="4238">
                  <c:v>1.060081E6</c:v>
                </c:pt>
                <c:pt idx="4239">
                  <c:v>1.060254E6</c:v>
                </c:pt>
                <c:pt idx="4240">
                  <c:v>1.060517E6</c:v>
                </c:pt>
                <c:pt idx="4241">
                  <c:v>1.060759E6</c:v>
                </c:pt>
                <c:pt idx="4242">
                  <c:v>1.061014E6</c:v>
                </c:pt>
                <c:pt idx="4243">
                  <c:v>1.061264E6</c:v>
                </c:pt>
                <c:pt idx="4244">
                  <c:v>1.061513E6</c:v>
                </c:pt>
                <c:pt idx="4245">
                  <c:v>1.061765E6</c:v>
                </c:pt>
                <c:pt idx="4246">
                  <c:v>1.062016E6</c:v>
                </c:pt>
                <c:pt idx="4247">
                  <c:v>1.062344E6</c:v>
                </c:pt>
                <c:pt idx="4248">
                  <c:v>1.062501E6</c:v>
                </c:pt>
                <c:pt idx="4249">
                  <c:v>1.062765E6</c:v>
                </c:pt>
                <c:pt idx="4250">
                  <c:v>1.063031E6</c:v>
                </c:pt>
                <c:pt idx="4251">
                  <c:v>1.063257E6</c:v>
                </c:pt>
                <c:pt idx="4252">
                  <c:v>1.063501E6</c:v>
                </c:pt>
                <c:pt idx="4253">
                  <c:v>1.063757E6</c:v>
                </c:pt>
                <c:pt idx="4254">
                  <c:v>1.064011E6</c:v>
                </c:pt>
                <c:pt idx="4255">
                  <c:v>1.064259E6</c:v>
                </c:pt>
                <c:pt idx="4256">
                  <c:v>1.064588E6</c:v>
                </c:pt>
                <c:pt idx="4257">
                  <c:v>1.064754E6</c:v>
                </c:pt>
                <c:pt idx="4258">
                  <c:v>1.065026E6</c:v>
                </c:pt>
                <c:pt idx="4259">
                  <c:v>1.065255E6</c:v>
                </c:pt>
                <c:pt idx="4260">
                  <c:v>1.06551E6</c:v>
                </c:pt>
                <c:pt idx="4261">
                  <c:v>1.065753E6</c:v>
                </c:pt>
                <c:pt idx="4262">
                  <c:v>1.066014E6</c:v>
                </c:pt>
                <c:pt idx="4263">
                  <c:v>1.066257E6</c:v>
                </c:pt>
                <c:pt idx="4264">
                  <c:v>1.066512E6</c:v>
                </c:pt>
                <c:pt idx="4265">
                  <c:v>1.066831E6</c:v>
                </c:pt>
                <c:pt idx="4266">
                  <c:v>1.067004E6</c:v>
                </c:pt>
                <c:pt idx="4267">
                  <c:v>1.067263E6</c:v>
                </c:pt>
                <c:pt idx="4268">
                  <c:v>1.067507E6</c:v>
                </c:pt>
                <c:pt idx="4269">
                  <c:v>1.067761E6</c:v>
                </c:pt>
                <c:pt idx="4270">
                  <c:v>1.068009E6</c:v>
                </c:pt>
                <c:pt idx="4271">
                  <c:v>1.068267E6</c:v>
                </c:pt>
                <c:pt idx="4272">
                  <c:v>1.06852E6</c:v>
                </c:pt>
                <c:pt idx="4273">
                  <c:v>1.068758E6</c:v>
                </c:pt>
                <c:pt idx="4274">
                  <c:v>1.069096E6</c:v>
                </c:pt>
                <c:pt idx="4275">
                  <c:v>1.069252E6</c:v>
                </c:pt>
                <c:pt idx="4276">
                  <c:v>1.069513E6</c:v>
                </c:pt>
                <c:pt idx="4277">
                  <c:v>1.06976E6</c:v>
                </c:pt>
                <c:pt idx="4278">
                  <c:v>1.070014E6</c:v>
                </c:pt>
                <c:pt idx="4279">
                  <c:v>1.070259E6</c:v>
                </c:pt>
                <c:pt idx="4280">
                  <c:v>1.070508E6</c:v>
                </c:pt>
                <c:pt idx="4281">
                  <c:v>1.070767E6</c:v>
                </c:pt>
                <c:pt idx="4282">
                  <c:v>1.071005E6</c:v>
                </c:pt>
                <c:pt idx="4283">
                  <c:v>1.07135E6</c:v>
                </c:pt>
                <c:pt idx="4284">
                  <c:v>1.071503E6</c:v>
                </c:pt>
                <c:pt idx="4285">
                  <c:v>1.071763E6</c:v>
                </c:pt>
                <c:pt idx="4286">
                  <c:v>1.072022E6</c:v>
                </c:pt>
                <c:pt idx="4287">
                  <c:v>1.072256E6</c:v>
                </c:pt>
                <c:pt idx="4288">
                  <c:v>1.072518E6</c:v>
                </c:pt>
                <c:pt idx="4289">
                  <c:v>1.072768E6</c:v>
                </c:pt>
                <c:pt idx="4290">
                  <c:v>1.073026E6</c:v>
                </c:pt>
                <c:pt idx="4291">
                  <c:v>1.073282E6</c:v>
                </c:pt>
                <c:pt idx="4292">
                  <c:v>1.073577E6</c:v>
                </c:pt>
                <c:pt idx="4293">
                  <c:v>1.073756E6</c:v>
                </c:pt>
                <c:pt idx="4294">
                  <c:v>1.074007E6</c:v>
                </c:pt>
                <c:pt idx="4295">
                  <c:v>1.074263E6</c:v>
                </c:pt>
                <c:pt idx="4296">
                  <c:v>1.074516E6</c:v>
                </c:pt>
                <c:pt idx="4297">
                  <c:v>1.07476E6</c:v>
                </c:pt>
                <c:pt idx="4298">
                  <c:v>1.075021E6</c:v>
                </c:pt>
                <c:pt idx="4299">
                  <c:v>1.075256E6</c:v>
                </c:pt>
                <c:pt idx="4300">
                  <c:v>1.075505E6</c:v>
                </c:pt>
                <c:pt idx="4301">
                  <c:v>1.075839E6</c:v>
                </c:pt>
                <c:pt idx="4302">
                  <c:v>1.076006E6</c:v>
                </c:pt>
                <c:pt idx="4303">
                  <c:v>1.076267E6</c:v>
                </c:pt>
                <c:pt idx="4304">
                  <c:v>1.07652E6</c:v>
                </c:pt>
                <c:pt idx="4305">
                  <c:v>1.076773E6</c:v>
                </c:pt>
                <c:pt idx="4306">
                  <c:v>1.077019E6</c:v>
                </c:pt>
                <c:pt idx="4307">
                  <c:v>1.077253E6</c:v>
                </c:pt>
                <c:pt idx="4308">
                  <c:v>1.077524E6</c:v>
                </c:pt>
                <c:pt idx="4309">
                  <c:v>1.077765E6</c:v>
                </c:pt>
                <c:pt idx="4310">
                  <c:v>1.078083E6</c:v>
                </c:pt>
                <c:pt idx="4311">
                  <c:v>1.078266E6</c:v>
                </c:pt>
                <c:pt idx="4312">
                  <c:v>1.078518E6</c:v>
                </c:pt>
                <c:pt idx="4313">
                  <c:v>1.078754E6</c:v>
                </c:pt>
                <c:pt idx="4314">
                  <c:v>1.079001E6</c:v>
                </c:pt>
                <c:pt idx="4315">
                  <c:v>1.079252E6</c:v>
                </c:pt>
                <c:pt idx="4316">
                  <c:v>1.079508E6</c:v>
                </c:pt>
                <c:pt idx="4317">
                  <c:v>1.079755E6</c:v>
                </c:pt>
                <c:pt idx="4318">
                  <c:v>1.080014E6</c:v>
                </c:pt>
                <c:pt idx="4319">
                  <c:v>1.080326E6</c:v>
                </c:pt>
                <c:pt idx="4320">
                  <c:v>1.0805E6</c:v>
                </c:pt>
                <c:pt idx="4321">
                  <c:v>1.080768E6</c:v>
                </c:pt>
                <c:pt idx="4322">
                  <c:v>1.081016E6</c:v>
                </c:pt>
                <c:pt idx="4323">
                  <c:v>1.081263E6</c:v>
                </c:pt>
                <c:pt idx="4324">
                  <c:v>1.081503E6</c:v>
                </c:pt>
                <c:pt idx="4325">
                  <c:v>1.081757E6</c:v>
                </c:pt>
                <c:pt idx="4326">
                  <c:v>1.082007E6</c:v>
                </c:pt>
                <c:pt idx="4327">
                  <c:v>1.08226E6</c:v>
                </c:pt>
                <c:pt idx="4328">
                  <c:v>1.082583E6</c:v>
                </c:pt>
                <c:pt idx="4329">
                  <c:v>1.082748E6</c:v>
                </c:pt>
                <c:pt idx="4330">
                  <c:v>1.083012E6</c:v>
                </c:pt>
                <c:pt idx="4331">
                  <c:v>1.083269E6</c:v>
                </c:pt>
                <c:pt idx="4332">
                  <c:v>1.083509E6</c:v>
                </c:pt>
                <c:pt idx="4333">
                  <c:v>1.083759E6</c:v>
                </c:pt>
                <c:pt idx="4334">
                  <c:v>1.084013E6</c:v>
                </c:pt>
                <c:pt idx="4335">
                  <c:v>1.084256E6</c:v>
                </c:pt>
                <c:pt idx="4336">
                  <c:v>1.084506E6</c:v>
                </c:pt>
                <c:pt idx="4337">
                  <c:v>1.084832E6</c:v>
                </c:pt>
                <c:pt idx="4338">
                  <c:v>1.085E6</c:v>
                </c:pt>
                <c:pt idx="4339">
                  <c:v>1.085258E6</c:v>
                </c:pt>
                <c:pt idx="4340">
                  <c:v>1.085513E6</c:v>
                </c:pt>
                <c:pt idx="4341">
                  <c:v>1.085773E6</c:v>
                </c:pt>
                <c:pt idx="4342">
                  <c:v>1.086014E6</c:v>
                </c:pt>
                <c:pt idx="4343">
                  <c:v>1.08626E6</c:v>
                </c:pt>
                <c:pt idx="4344">
                  <c:v>1.086509E6</c:v>
                </c:pt>
                <c:pt idx="4345">
                  <c:v>1.086753E6</c:v>
                </c:pt>
                <c:pt idx="4346">
                  <c:v>1.087085E6</c:v>
                </c:pt>
                <c:pt idx="4347">
                  <c:v>1.087252E6</c:v>
                </c:pt>
                <c:pt idx="4348">
                  <c:v>1.087519E6</c:v>
                </c:pt>
                <c:pt idx="4349">
                  <c:v>1.087755E6</c:v>
                </c:pt>
                <c:pt idx="4350">
                  <c:v>1.088016E6</c:v>
                </c:pt>
                <c:pt idx="4351">
                  <c:v>1.088258E6</c:v>
                </c:pt>
                <c:pt idx="4352">
                  <c:v>1.088507E6</c:v>
                </c:pt>
                <c:pt idx="4353">
                  <c:v>1.088753E6</c:v>
                </c:pt>
                <c:pt idx="4354">
                  <c:v>1.089006E6</c:v>
                </c:pt>
                <c:pt idx="4355">
                  <c:v>1.089341E6</c:v>
                </c:pt>
                <c:pt idx="4356">
                  <c:v>1.089503E6</c:v>
                </c:pt>
                <c:pt idx="4357">
                  <c:v>1.089771E6</c:v>
                </c:pt>
                <c:pt idx="4358">
                  <c:v>1.090014E6</c:v>
                </c:pt>
                <c:pt idx="4359">
                  <c:v>1.090267E6</c:v>
                </c:pt>
                <c:pt idx="4360">
                  <c:v>1.090513E6</c:v>
                </c:pt>
                <c:pt idx="4361">
                  <c:v>1.090762E6</c:v>
                </c:pt>
                <c:pt idx="4362">
                  <c:v>1.091015E6</c:v>
                </c:pt>
                <c:pt idx="4363">
                  <c:v>1.091266E6</c:v>
                </c:pt>
                <c:pt idx="4364">
                  <c:v>1.091582E6</c:v>
                </c:pt>
                <c:pt idx="4365">
                  <c:v>1.091752E6</c:v>
                </c:pt>
                <c:pt idx="4366">
                  <c:v>1.092021E6</c:v>
                </c:pt>
                <c:pt idx="4367">
                  <c:v>1.092252E6</c:v>
                </c:pt>
                <c:pt idx="4368">
                  <c:v>1.09251E6</c:v>
                </c:pt>
                <c:pt idx="4369">
                  <c:v>1.092753E6</c:v>
                </c:pt>
                <c:pt idx="4370">
                  <c:v>1.093E6</c:v>
                </c:pt>
                <c:pt idx="4371">
                  <c:v>1.093253E6</c:v>
                </c:pt>
                <c:pt idx="4372">
                  <c:v>1.093518E6</c:v>
                </c:pt>
                <c:pt idx="4373">
                  <c:v>1.093844E6</c:v>
                </c:pt>
                <c:pt idx="4374">
                  <c:v>1.094006E6</c:v>
                </c:pt>
                <c:pt idx="4375">
                  <c:v>1.094251E6</c:v>
                </c:pt>
                <c:pt idx="4376">
                  <c:v>1.094519E6</c:v>
                </c:pt>
                <c:pt idx="4377">
                  <c:v>1.094765E6</c:v>
                </c:pt>
                <c:pt idx="4378">
                  <c:v>1.095017E6</c:v>
                </c:pt>
                <c:pt idx="4379">
                  <c:v>1.095273E6</c:v>
                </c:pt>
                <c:pt idx="4380">
                  <c:v>1.095523E6</c:v>
                </c:pt>
                <c:pt idx="4381">
                  <c:v>1.095757E6</c:v>
                </c:pt>
                <c:pt idx="4382">
                  <c:v>1.096092E6</c:v>
                </c:pt>
                <c:pt idx="4383">
                  <c:v>1.096254E6</c:v>
                </c:pt>
                <c:pt idx="4384">
                  <c:v>1.096512E6</c:v>
                </c:pt>
                <c:pt idx="4385">
                  <c:v>1.096758E6</c:v>
                </c:pt>
                <c:pt idx="4386">
                  <c:v>1.097007E6</c:v>
                </c:pt>
                <c:pt idx="4387">
                  <c:v>1.097259E6</c:v>
                </c:pt>
                <c:pt idx="4388">
                  <c:v>1.097519E6</c:v>
                </c:pt>
                <c:pt idx="4389">
                  <c:v>1.097777E6</c:v>
                </c:pt>
                <c:pt idx="4390">
                  <c:v>1.098019E6</c:v>
                </c:pt>
                <c:pt idx="4391">
                  <c:v>1.098341E6</c:v>
                </c:pt>
                <c:pt idx="4392">
                  <c:v>1.098521E6</c:v>
                </c:pt>
                <c:pt idx="4393">
                  <c:v>1.098763E6</c:v>
                </c:pt>
                <c:pt idx="4394">
                  <c:v>1.099011E6</c:v>
                </c:pt>
                <c:pt idx="4395">
                  <c:v>1.099255E6</c:v>
                </c:pt>
                <c:pt idx="4396">
                  <c:v>1.099517E6</c:v>
                </c:pt>
                <c:pt idx="4397">
                  <c:v>1.099775E6</c:v>
                </c:pt>
                <c:pt idx="4398">
                  <c:v>1.100015E6</c:v>
                </c:pt>
                <c:pt idx="4399">
                  <c:v>1.100285E6</c:v>
                </c:pt>
                <c:pt idx="4400">
                  <c:v>1.100579E6</c:v>
                </c:pt>
                <c:pt idx="4401">
                  <c:v>1.10075E6</c:v>
                </c:pt>
                <c:pt idx="4402">
                  <c:v>1.101017E6</c:v>
                </c:pt>
                <c:pt idx="4403">
                  <c:v>1.101256E6</c:v>
                </c:pt>
                <c:pt idx="4404">
                  <c:v>1.101502E6</c:v>
                </c:pt>
                <c:pt idx="4405">
                  <c:v>1.101759E6</c:v>
                </c:pt>
                <c:pt idx="4406">
                  <c:v>1.101998E6</c:v>
                </c:pt>
                <c:pt idx="4407">
                  <c:v>1.102275E6</c:v>
                </c:pt>
                <c:pt idx="4408">
                  <c:v>1.102504E6</c:v>
                </c:pt>
                <c:pt idx="4409">
                  <c:v>1.102834E6</c:v>
                </c:pt>
                <c:pt idx="4410">
                  <c:v>1.103005E6</c:v>
                </c:pt>
                <c:pt idx="4411">
                  <c:v>1.103263E6</c:v>
                </c:pt>
                <c:pt idx="4412">
                  <c:v>1.103519E6</c:v>
                </c:pt>
                <c:pt idx="4413">
                  <c:v>1.103754E6</c:v>
                </c:pt>
                <c:pt idx="4414">
                  <c:v>1.104006E6</c:v>
                </c:pt>
                <c:pt idx="4415">
                  <c:v>1.10426E6</c:v>
                </c:pt>
                <c:pt idx="4416">
                  <c:v>1.104519E6</c:v>
                </c:pt>
                <c:pt idx="4417">
                  <c:v>1.104752E6</c:v>
                </c:pt>
                <c:pt idx="4418">
                  <c:v>1.105084E6</c:v>
                </c:pt>
                <c:pt idx="4419">
                  <c:v>1.105253E6</c:v>
                </c:pt>
                <c:pt idx="4420">
                  <c:v>1.10554E6</c:v>
                </c:pt>
                <c:pt idx="4421">
                  <c:v>1.105751E6</c:v>
                </c:pt>
                <c:pt idx="4422">
                  <c:v>1.106012E6</c:v>
                </c:pt>
                <c:pt idx="4423">
                  <c:v>1.106253E6</c:v>
                </c:pt>
                <c:pt idx="4424">
                  <c:v>1.106511E6</c:v>
                </c:pt>
                <c:pt idx="4425">
                  <c:v>1.10679E6</c:v>
                </c:pt>
                <c:pt idx="4426">
                  <c:v>1.10701E6</c:v>
                </c:pt>
                <c:pt idx="4427">
                  <c:v>1.107338E6</c:v>
                </c:pt>
                <c:pt idx="4428">
                  <c:v>1.107504E6</c:v>
                </c:pt>
                <c:pt idx="4429">
                  <c:v>1.107767E6</c:v>
                </c:pt>
                <c:pt idx="4430">
                  <c:v>1.108035E6</c:v>
                </c:pt>
                <c:pt idx="4431">
                  <c:v>1.108263E6</c:v>
                </c:pt>
                <c:pt idx="4432">
                  <c:v>1.108511E6</c:v>
                </c:pt>
                <c:pt idx="4433">
                  <c:v>1.108757E6</c:v>
                </c:pt>
                <c:pt idx="4434">
                  <c:v>1.109009E6</c:v>
                </c:pt>
                <c:pt idx="4435">
                  <c:v>1.109259E6</c:v>
                </c:pt>
                <c:pt idx="4436">
                  <c:v>1.109578E6</c:v>
                </c:pt>
                <c:pt idx="4437">
                  <c:v>1.109755E6</c:v>
                </c:pt>
                <c:pt idx="4438">
                  <c:v>1.110024E6</c:v>
                </c:pt>
                <c:pt idx="4439">
                  <c:v>1.110262E6</c:v>
                </c:pt>
                <c:pt idx="4440">
                  <c:v>1.110508E6</c:v>
                </c:pt>
                <c:pt idx="4441">
                  <c:v>1.110767E6</c:v>
                </c:pt>
                <c:pt idx="4442">
                  <c:v>1.111006E6</c:v>
                </c:pt>
                <c:pt idx="4443">
                  <c:v>1.111257E6</c:v>
                </c:pt>
                <c:pt idx="4444">
                  <c:v>1.111515E6</c:v>
                </c:pt>
                <c:pt idx="4445">
                  <c:v>1.11184E6</c:v>
                </c:pt>
                <c:pt idx="4446">
                  <c:v>1.112004E6</c:v>
                </c:pt>
                <c:pt idx="4447">
                  <c:v>1.112259E6</c:v>
                </c:pt>
                <c:pt idx="4448">
                  <c:v>1.112513E6</c:v>
                </c:pt>
                <c:pt idx="4449">
                  <c:v>1.112764E6</c:v>
                </c:pt>
                <c:pt idx="4450">
                  <c:v>1.113008E6</c:v>
                </c:pt>
                <c:pt idx="4451">
                  <c:v>1.113257E6</c:v>
                </c:pt>
                <c:pt idx="4452">
                  <c:v>1.113513E6</c:v>
                </c:pt>
                <c:pt idx="4453">
                  <c:v>1.113758E6</c:v>
                </c:pt>
                <c:pt idx="4454">
                  <c:v>1.114094E6</c:v>
                </c:pt>
                <c:pt idx="4455">
                  <c:v>1.114261E6</c:v>
                </c:pt>
                <c:pt idx="4456">
                  <c:v>1.114518E6</c:v>
                </c:pt>
                <c:pt idx="4457">
                  <c:v>1.114755E6</c:v>
                </c:pt>
                <c:pt idx="4458">
                  <c:v>1.115014E6</c:v>
                </c:pt>
                <c:pt idx="4459">
                  <c:v>1.115261E6</c:v>
                </c:pt>
                <c:pt idx="4460">
                  <c:v>1.115518E6</c:v>
                </c:pt>
                <c:pt idx="4461">
                  <c:v>1.115763E6</c:v>
                </c:pt>
                <c:pt idx="4462">
                  <c:v>1.116013E6</c:v>
                </c:pt>
                <c:pt idx="4463">
                  <c:v>1.116335E6</c:v>
                </c:pt>
                <c:pt idx="4464">
                  <c:v>1.116503E6</c:v>
                </c:pt>
                <c:pt idx="4465">
                  <c:v>1.116764E6</c:v>
                </c:pt>
                <c:pt idx="4466">
                  <c:v>1.117018E6</c:v>
                </c:pt>
                <c:pt idx="4467">
                  <c:v>1.117256E6</c:v>
                </c:pt>
                <c:pt idx="4468">
                  <c:v>1.11751E6</c:v>
                </c:pt>
                <c:pt idx="4469">
                  <c:v>1.11776E6</c:v>
                </c:pt>
                <c:pt idx="4470">
                  <c:v>1.118011E6</c:v>
                </c:pt>
                <c:pt idx="4471">
                  <c:v>1.118258E6</c:v>
                </c:pt>
                <c:pt idx="4472">
                  <c:v>1.118594E6</c:v>
                </c:pt>
                <c:pt idx="4473">
                  <c:v>1.118755E6</c:v>
                </c:pt>
                <c:pt idx="4474">
                  <c:v>1.119006E6</c:v>
                </c:pt>
                <c:pt idx="4475">
                  <c:v>1.119256E6</c:v>
                </c:pt>
                <c:pt idx="4476">
                  <c:v>1.119526E6</c:v>
                </c:pt>
                <c:pt idx="4477">
                  <c:v>1.119766E6</c:v>
                </c:pt>
                <c:pt idx="4478">
                  <c:v>1.120019E6</c:v>
                </c:pt>
                <c:pt idx="4479">
                  <c:v>1.120265E6</c:v>
                </c:pt>
                <c:pt idx="4480">
                  <c:v>1.120512E6</c:v>
                </c:pt>
                <c:pt idx="4481">
                  <c:v>1.120849E6</c:v>
                </c:pt>
                <c:pt idx="4482">
                  <c:v>1.121012E6</c:v>
                </c:pt>
                <c:pt idx="4483">
                  <c:v>1.121266E6</c:v>
                </c:pt>
                <c:pt idx="4484">
                  <c:v>1.121517E6</c:v>
                </c:pt>
                <c:pt idx="4485">
                  <c:v>1.121756E6</c:v>
                </c:pt>
                <c:pt idx="4486">
                  <c:v>1.12201E6</c:v>
                </c:pt>
                <c:pt idx="4487">
                  <c:v>1.122272E6</c:v>
                </c:pt>
                <c:pt idx="4488">
                  <c:v>1.122507E6</c:v>
                </c:pt>
                <c:pt idx="4489">
                  <c:v>1.122773E6</c:v>
                </c:pt>
                <c:pt idx="4490">
                  <c:v>1.123094E6</c:v>
                </c:pt>
                <c:pt idx="4491">
                  <c:v>1.12326E6</c:v>
                </c:pt>
                <c:pt idx="4492">
                  <c:v>1.123516E6</c:v>
                </c:pt>
                <c:pt idx="4493">
                  <c:v>1.12376E6</c:v>
                </c:pt>
                <c:pt idx="4494">
                  <c:v>1.124014E6</c:v>
                </c:pt>
                <c:pt idx="4495">
                  <c:v>1.124255E6</c:v>
                </c:pt>
                <c:pt idx="4496">
                  <c:v>1.124532E6</c:v>
                </c:pt>
                <c:pt idx="4497">
                  <c:v>1.124765E6</c:v>
                </c:pt>
                <c:pt idx="4498">
                  <c:v>1.125021E6</c:v>
                </c:pt>
                <c:pt idx="4499">
                  <c:v>1.125329E6</c:v>
                </c:pt>
                <c:pt idx="4500">
                  <c:v>1.125501E6</c:v>
                </c:pt>
                <c:pt idx="4501">
                  <c:v>1.125755E6</c:v>
                </c:pt>
                <c:pt idx="4502">
                  <c:v>1.126004E6</c:v>
                </c:pt>
                <c:pt idx="4503">
                  <c:v>1.126259E6</c:v>
                </c:pt>
                <c:pt idx="4504">
                  <c:v>1.126509E6</c:v>
                </c:pt>
                <c:pt idx="4505">
                  <c:v>1.12677E6</c:v>
                </c:pt>
                <c:pt idx="4506">
                  <c:v>1.127011E6</c:v>
                </c:pt>
                <c:pt idx="4507">
                  <c:v>1.12726E6</c:v>
                </c:pt>
                <c:pt idx="4508">
                  <c:v>1.127582E6</c:v>
                </c:pt>
                <c:pt idx="4509">
                  <c:v>1.127747E6</c:v>
                </c:pt>
                <c:pt idx="4510">
                  <c:v>1.128E6</c:v>
                </c:pt>
                <c:pt idx="4511">
                  <c:v>1.128267E6</c:v>
                </c:pt>
                <c:pt idx="4512">
                  <c:v>1.1285E6</c:v>
                </c:pt>
                <c:pt idx="4513">
                  <c:v>1.128752E6</c:v>
                </c:pt>
                <c:pt idx="4514">
                  <c:v>1.129005E6</c:v>
                </c:pt>
                <c:pt idx="4515">
                  <c:v>1.129253E6</c:v>
                </c:pt>
                <c:pt idx="4516">
                  <c:v>1.129502E6</c:v>
                </c:pt>
                <c:pt idx="4517">
                  <c:v>1.129837E6</c:v>
                </c:pt>
                <c:pt idx="4518">
                  <c:v>1.130006E6</c:v>
                </c:pt>
                <c:pt idx="4519">
                  <c:v>1.130251E6</c:v>
                </c:pt>
                <c:pt idx="4520">
                  <c:v>1.130512E6</c:v>
                </c:pt>
                <c:pt idx="4521">
                  <c:v>1.130749E6</c:v>
                </c:pt>
                <c:pt idx="4522">
                  <c:v>1.131014E6</c:v>
                </c:pt>
                <c:pt idx="4523">
                  <c:v>1.13126E6</c:v>
                </c:pt>
                <c:pt idx="4524">
                  <c:v>1.131517E6</c:v>
                </c:pt>
                <c:pt idx="4525">
                  <c:v>1.131761E6</c:v>
                </c:pt>
                <c:pt idx="4526">
                  <c:v>1.132083E6</c:v>
                </c:pt>
                <c:pt idx="4527">
                  <c:v>1.13225E6</c:v>
                </c:pt>
                <c:pt idx="4528">
                  <c:v>1.132517E6</c:v>
                </c:pt>
                <c:pt idx="4529">
                  <c:v>1.13277E6</c:v>
                </c:pt>
                <c:pt idx="4530">
                  <c:v>1.133017E6</c:v>
                </c:pt>
                <c:pt idx="4531">
                  <c:v>1.133268E6</c:v>
                </c:pt>
                <c:pt idx="4532">
                  <c:v>1.133502E6</c:v>
                </c:pt>
                <c:pt idx="4533">
                  <c:v>1.133776E6</c:v>
                </c:pt>
                <c:pt idx="4534">
                  <c:v>1.133999E6</c:v>
                </c:pt>
                <c:pt idx="4535">
                  <c:v>1.134333E6</c:v>
                </c:pt>
                <c:pt idx="4536">
                  <c:v>1.134499E6</c:v>
                </c:pt>
                <c:pt idx="4537">
                  <c:v>1.134749E6</c:v>
                </c:pt>
                <c:pt idx="4538">
                  <c:v>1.135001E6</c:v>
                </c:pt>
                <c:pt idx="4539">
                  <c:v>1.135267E6</c:v>
                </c:pt>
                <c:pt idx="4540">
                  <c:v>1.135524E6</c:v>
                </c:pt>
                <c:pt idx="4541">
                  <c:v>1.135762E6</c:v>
                </c:pt>
                <c:pt idx="4542">
                  <c:v>1.136009E6</c:v>
                </c:pt>
                <c:pt idx="4543">
                  <c:v>1.13625E6</c:v>
                </c:pt>
                <c:pt idx="4544">
                  <c:v>1.136585E6</c:v>
                </c:pt>
                <c:pt idx="4545">
                  <c:v>1.13675E6</c:v>
                </c:pt>
                <c:pt idx="4546">
                  <c:v>1.137034E6</c:v>
                </c:pt>
                <c:pt idx="4547">
                  <c:v>1.137256E6</c:v>
                </c:pt>
                <c:pt idx="4548">
                  <c:v>1.137518E6</c:v>
                </c:pt>
                <c:pt idx="4549">
                  <c:v>1.137751E6</c:v>
                </c:pt>
                <c:pt idx="4550">
                  <c:v>1.138002E6</c:v>
                </c:pt>
                <c:pt idx="4551">
                  <c:v>1.138262E6</c:v>
                </c:pt>
                <c:pt idx="4552">
                  <c:v>1.138497E6</c:v>
                </c:pt>
                <c:pt idx="4553">
                  <c:v>1.138835E6</c:v>
                </c:pt>
                <c:pt idx="4554">
                  <c:v>1.139001E6</c:v>
                </c:pt>
                <c:pt idx="4555">
                  <c:v>1.139261E6</c:v>
                </c:pt>
                <c:pt idx="4556">
                  <c:v>1.139515E6</c:v>
                </c:pt>
                <c:pt idx="4557">
                  <c:v>1.139766E6</c:v>
                </c:pt>
                <c:pt idx="4558">
                  <c:v>1.14002E6</c:v>
                </c:pt>
                <c:pt idx="4559">
                  <c:v>1.140267E6</c:v>
                </c:pt>
                <c:pt idx="4560">
                  <c:v>1.140518E6</c:v>
                </c:pt>
                <c:pt idx="4561">
                  <c:v>1.140764E6</c:v>
                </c:pt>
                <c:pt idx="4562">
                  <c:v>1.141086E6</c:v>
                </c:pt>
                <c:pt idx="4563">
                  <c:v>1.141256E6</c:v>
                </c:pt>
                <c:pt idx="4564">
                  <c:v>1.141511E6</c:v>
                </c:pt>
                <c:pt idx="4565">
                  <c:v>1.141757E6</c:v>
                </c:pt>
                <c:pt idx="4566">
                  <c:v>1.142004E6</c:v>
                </c:pt>
                <c:pt idx="4567">
                  <c:v>1.142254E6</c:v>
                </c:pt>
                <c:pt idx="4568">
                  <c:v>1.142517E6</c:v>
                </c:pt>
                <c:pt idx="4569">
                  <c:v>1.142763E6</c:v>
                </c:pt>
                <c:pt idx="4570">
                  <c:v>1.143015E6</c:v>
                </c:pt>
                <c:pt idx="4571">
                  <c:v>1.143333E6</c:v>
                </c:pt>
                <c:pt idx="4572">
                  <c:v>1.143503E6</c:v>
                </c:pt>
                <c:pt idx="4573">
                  <c:v>1.143753E6</c:v>
                </c:pt>
                <c:pt idx="4574">
                  <c:v>1.144007E6</c:v>
                </c:pt>
                <c:pt idx="4575">
                  <c:v>1.144262E6</c:v>
                </c:pt>
                <c:pt idx="4576">
                  <c:v>1.144524E6</c:v>
                </c:pt>
                <c:pt idx="4577">
                  <c:v>1.144768E6</c:v>
                </c:pt>
                <c:pt idx="4578">
                  <c:v>1.145016E6</c:v>
                </c:pt>
                <c:pt idx="4579">
                  <c:v>1.145255E6</c:v>
                </c:pt>
                <c:pt idx="4580">
                  <c:v>1.145591E6</c:v>
                </c:pt>
                <c:pt idx="4581">
                  <c:v>1.145754E6</c:v>
                </c:pt>
                <c:pt idx="4582">
                  <c:v>1.146006E6</c:v>
                </c:pt>
                <c:pt idx="4583">
                  <c:v>1.146254E6</c:v>
                </c:pt>
                <c:pt idx="4584">
                  <c:v>1.14651E6</c:v>
                </c:pt>
                <c:pt idx="4585">
                  <c:v>1.146759E6</c:v>
                </c:pt>
                <c:pt idx="4586">
                  <c:v>1.14701E6</c:v>
                </c:pt>
                <c:pt idx="4587">
                  <c:v>1.147254E6</c:v>
                </c:pt>
                <c:pt idx="4588">
                  <c:v>1.147502E6</c:v>
                </c:pt>
                <c:pt idx="4589">
                  <c:v>1.147835E6</c:v>
                </c:pt>
                <c:pt idx="4590">
                  <c:v>1.148002E6</c:v>
                </c:pt>
                <c:pt idx="4591">
                  <c:v>1.14826E6</c:v>
                </c:pt>
                <c:pt idx="4592">
                  <c:v>1.148495E6</c:v>
                </c:pt>
                <c:pt idx="4593">
                  <c:v>1.148752E6</c:v>
                </c:pt>
                <c:pt idx="4594">
                  <c:v>1.149004E6</c:v>
                </c:pt>
                <c:pt idx="4595">
                  <c:v>1.149257E6</c:v>
                </c:pt>
                <c:pt idx="4596">
                  <c:v>1.149512E6</c:v>
                </c:pt>
                <c:pt idx="4597">
                  <c:v>1.149772E6</c:v>
                </c:pt>
                <c:pt idx="4598">
                  <c:v>1.150087E6</c:v>
                </c:pt>
                <c:pt idx="4599">
                  <c:v>1.150255E6</c:v>
                </c:pt>
                <c:pt idx="4600">
                  <c:v>1.150515E6</c:v>
                </c:pt>
                <c:pt idx="4601">
                  <c:v>1.15076E6</c:v>
                </c:pt>
                <c:pt idx="4602">
                  <c:v>1.151023E6</c:v>
                </c:pt>
                <c:pt idx="4603">
                  <c:v>1.151256E6</c:v>
                </c:pt>
                <c:pt idx="4604">
                  <c:v>1.15151E6</c:v>
                </c:pt>
                <c:pt idx="4605">
                  <c:v>1.15176E6</c:v>
                </c:pt>
                <c:pt idx="4606">
                  <c:v>1.152011E6</c:v>
                </c:pt>
                <c:pt idx="4607">
                  <c:v>1.15234E6</c:v>
                </c:pt>
                <c:pt idx="4608">
                  <c:v>1.152506E6</c:v>
                </c:pt>
                <c:pt idx="4609">
                  <c:v>1.152765E6</c:v>
                </c:pt>
                <c:pt idx="4610">
                  <c:v>1.15301E6</c:v>
                </c:pt>
                <c:pt idx="4611">
                  <c:v>1.153263E6</c:v>
                </c:pt>
                <c:pt idx="4612">
                  <c:v>1.153501E6</c:v>
                </c:pt>
                <c:pt idx="4613">
                  <c:v>1.153755E6</c:v>
                </c:pt>
                <c:pt idx="4614">
                  <c:v>1.154008E6</c:v>
                </c:pt>
                <c:pt idx="4615">
                  <c:v>1.154255E6</c:v>
                </c:pt>
                <c:pt idx="4616">
                  <c:v>1.154589E6</c:v>
                </c:pt>
                <c:pt idx="4617">
                  <c:v>1.154758E6</c:v>
                </c:pt>
                <c:pt idx="4618">
                  <c:v>1.155027E6</c:v>
                </c:pt>
                <c:pt idx="4619">
                  <c:v>1.155266E6</c:v>
                </c:pt>
                <c:pt idx="4620">
                  <c:v>1.155517E6</c:v>
                </c:pt>
                <c:pt idx="4621">
                  <c:v>1.155785E6</c:v>
                </c:pt>
                <c:pt idx="4622">
                  <c:v>1.156009E6</c:v>
                </c:pt>
                <c:pt idx="4623">
                  <c:v>1.156252E6</c:v>
                </c:pt>
                <c:pt idx="4624">
                  <c:v>1.156512E6</c:v>
                </c:pt>
                <c:pt idx="4625">
                  <c:v>1.156828E6</c:v>
                </c:pt>
                <c:pt idx="4626">
                  <c:v>1.157003E6</c:v>
                </c:pt>
                <c:pt idx="4627">
                  <c:v>1.157262E6</c:v>
                </c:pt>
                <c:pt idx="4628">
                  <c:v>1.157512E6</c:v>
                </c:pt>
                <c:pt idx="4629">
                  <c:v>1.157754E6</c:v>
                </c:pt>
                <c:pt idx="4630">
                  <c:v>1.158005E6</c:v>
                </c:pt>
                <c:pt idx="4631">
                  <c:v>1.158256E6</c:v>
                </c:pt>
                <c:pt idx="4632">
                  <c:v>1.158499E6</c:v>
                </c:pt>
                <c:pt idx="4633">
                  <c:v>1.15876E6</c:v>
                </c:pt>
                <c:pt idx="4634">
                  <c:v>1.15909E6</c:v>
                </c:pt>
                <c:pt idx="4635">
                  <c:v>1.159256E6</c:v>
                </c:pt>
                <c:pt idx="4636">
                  <c:v>1.159523E6</c:v>
                </c:pt>
                <c:pt idx="4637">
                  <c:v>1.159764E6</c:v>
                </c:pt>
                <c:pt idx="4638">
                  <c:v>1.160018E6</c:v>
                </c:pt>
                <c:pt idx="4639">
                  <c:v>1.160269E6</c:v>
                </c:pt>
                <c:pt idx="4640">
                  <c:v>1.160527E6</c:v>
                </c:pt>
                <c:pt idx="4641">
                  <c:v>1.160765E6</c:v>
                </c:pt>
                <c:pt idx="4642">
                  <c:v>1.161024E6</c:v>
                </c:pt>
                <c:pt idx="4643">
                  <c:v>1.161341E6</c:v>
                </c:pt>
                <c:pt idx="4644">
                  <c:v>1.161503E6</c:v>
                </c:pt>
                <c:pt idx="4645">
                  <c:v>1.161768E6</c:v>
                </c:pt>
                <c:pt idx="4646">
                  <c:v>1.162012E6</c:v>
                </c:pt>
                <c:pt idx="4647">
                  <c:v>1.162271E6</c:v>
                </c:pt>
                <c:pt idx="4648">
                  <c:v>1.162518E6</c:v>
                </c:pt>
                <c:pt idx="4649">
                  <c:v>1.162767E6</c:v>
                </c:pt>
                <c:pt idx="4650">
                  <c:v>1.163018E6</c:v>
                </c:pt>
                <c:pt idx="4651">
                  <c:v>1.163268E6</c:v>
                </c:pt>
                <c:pt idx="4652">
                  <c:v>1.163577E6</c:v>
                </c:pt>
                <c:pt idx="4653">
                  <c:v>1.16376E6</c:v>
                </c:pt>
                <c:pt idx="4654">
                  <c:v>1.164005E6</c:v>
                </c:pt>
                <c:pt idx="4655">
                  <c:v>1.164259E6</c:v>
                </c:pt>
                <c:pt idx="4656">
                  <c:v>1.164507E6</c:v>
                </c:pt>
                <c:pt idx="4657">
                  <c:v>1.164751E6</c:v>
                </c:pt>
                <c:pt idx="4658">
                  <c:v>1.165021E6</c:v>
                </c:pt>
                <c:pt idx="4659">
                  <c:v>1.165266E6</c:v>
                </c:pt>
                <c:pt idx="4660">
                  <c:v>1.165519E6</c:v>
                </c:pt>
                <c:pt idx="4661">
                  <c:v>1.165838E6</c:v>
                </c:pt>
                <c:pt idx="4662">
                  <c:v>1.166006E6</c:v>
                </c:pt>
                <c:pt idx="4663">
                  <c:v>1.166263E6</c:v>
                </c:pt>
                <c:pt idx="4664">
                  <c:v>1.166529E6</c:v>
                </c:pt>
                <c:pt idx="4665">
                  <c:v>1.166764E6</c:v>
                </c:pt>
                <c:pt idx="4666">
                  <c:v>1.167012E6</c:v>
                </c:pt>
                <c:pt idx="4667">
                  <c:v>1.167264E6</c:v>
                </c:pt>
                <c:pt idx="4668">
                  <c:v>1.167518E6</c:v>
                </c:pt>
                <c:pt idx="4669">
                  <c:v>1.167771E6</c:v>
                </c:pt>
                <c:pt idx="4670">
                  <c:v>1.168089E6</c:v>
                </c:pt>
                <c:pt idx="4671">
                  <c:v>1.168261E6</c:v>
                </c:pt>
                <c:pt idx="4672">
                  <c:v>1.168516E6</c:v>
                </c:pt>
                <c:pt idx="4673">
                  <c:v>1.168756E6</c:v>
                </c:pt>
                <c:pt idx="4674">
                  <c:v>1.169007E6</c:v>
                </c:pt>
                <c:pt idx="4675">
                  <c:v>1.169249E6</c:v>
                </c:pt>
                <c:pt idx="4676">
                  <c:v>1.169522E6</c:v>
                </c:pt>
                <c:pt idx="4677">
                  <c:v>1.169754E6</c:v>
                </c:pt>
                <c:pt idx="4678">
                  <c:v>1.170017E6</c:v>
                </c:pt>
                <c:pt idx="4679">
                  <c:v>1.170332E6</c:v>
                </c:pt>
                <c:pt idx="4680">
                  <c:v>1.170498E6</c:v>
                </c:pt>
                <c:pt idx="4681">
                  <c:v>1.170763E6</c:v>
                </c:pt>
                <c:pt idx="4682">
                  <c:v>1.171003E6</c:v>
                </c:pt>
                <c:pt idx="4683">
                  <c:v>1.171259E6</c:v>
                </c:pt>
                <c:pt idx="4684">
                  <c:v>1.171513E6</c:v>
                </c:pt>
                <c:pt idx="4685">
                  <c:v>1.171764E6</c:v>
                </c:pt>
                <c:pt idx="4686">
                  <c:v>1.172013E6</c:v>
                </c:pt>
                <c:pt idx="4687">
                  <c:v>1.172256E6</c:v>
                </c:pt>
                <c:pt idx="4688">
                  <c:v>1.172578E6</c:v>
                </c:pt>
                <c:pt idx="4689">
                  <c:v>1.17275E6</c:v>
                </c:pt>
                <c:pt idx="4690">
                  <c:v>1.173005E6</c:v>
                </c:pt>
                <c:pt idx="4691">
                  <c:v>1.17325E6</c:v>
                </c:pt>
                <c:pt idx="4692">
                  <c:v>1.173515E6</c:v>
                </c:pt>
                <c:pt idx="4693">
                  <c:v>1.173761E6</c:v>
                </c:pt>
                <c:pt idx="4694">
                  <c:v>1.174006E6</c:v>
                </c:pt>
                <c:pt idx="4695">
                  <c:v>1.174259E6</c:v>
                </c:pt>
                <c:pt idx="4696">
                  <c:v>1.174517E6</c:v>
                </c:pt>
                <c:pt idx="4697">
                  <c:v>1.174841E6</c:v>
                </c:pt>
                <c:pt idx="4698">
                  <c:v>1.175001E6</c:v>
                </c:pt>
                <c:pt idx="4699">
                  <c:v>1.175261E6</c:v>
                </c:pt>
                <c:pt idx="4700">
                  <c:v>1.175512E6</c:v>
                </c:pt>
                <c:pt idx="4701">
                  <c:v>1.175751E6</c:v>
                </c:pt>
                <c:pt idx="4702">
                  <c:v>1.176003E6</c:v>
                </c:pt>
                <c:pt idx="4703">
                  <c:v>1.176254E6</c:v>
                </c:pt>
                <c:pt idx="4704">
                  <c:v>1.176517E6</c:v>
                </c:pt>
                <c:pt idx="4705">
                  <c:v>1.176757E6</c:v>
                </c:pt>
                <c:pt idx="4706">
                  <c:v>1.177079E6</c:v>
                </c:pt>
                <c:pt idx="4707">
                  <c:v>1.177256E6</c:v>
                </c:pt>
                <c:pt idx="4708">
                  <c:v>1.17751E6</c:v>
                </c:pt>
                <c:pt idx="4709">
                  <c:v>1.177748E6</c:v>
                </c:pt>
                <c:pt idx="4710">
                  <c:v>1.178006E6</c:v>
                </c:pt>
                <c:pt idx="4711">
                  <c:v>1.178249E6</c:v>
                </c:pt>
                <c:pt idx="4712">
                  <c:v>1.178531E6</c:v>
                </c:pt>
                <c:pt idx="4713">
                  <c:v>1.178756E6</c:v>
                </c:pt>
                <c:pt idx="4714">
                  <c:v>1.179006E6</c:v>
                </c:pt>
                <c:pt idx="4715">
                  <c:v>1.179332E6</c:v>
                </c:pt>
                <c:pt idx="4716">
                  <c:v>1.179513E6</c:v>
                </c:pt>
                <c:pt idx="4717">
                  <c:v>1.179768E6</c:v>
                </c:pt>
                <c:pt idx="4718">
                  <c:v>1.18001E6</c:v>
                </c:pt>
                <c:pt idx="4719">
                  <c:v>1.180269E6</c:v>
                </c:pt>
                <c:pt idx="4720">
                  <c:v>1.180517E6</c:v>
                </c:pt>
                <c:pt idx="4721">
                  <c:v>1.180761E6</c:v>
                </c:pt>
                <c:pt idx="4722">
                  <c:v>1.181018E6</c:v>
                </c:pt>
                <c:pt idx="4723">
                  <c:v>1.181262E6</c:v>
                </c:pt>
                <c:pt idx="4724">
                  <c:v>1.181591E6</c:v>
                </c:pt>
                <c:pt idx="4725">
                  <c:v>1.181752E6</c:v>
                </c:pt>
                <c:pt idx="4726">
                  <c:v>1.182023E6</c:v>
                </c:pt>
                <c:pt idx="4727">
                  <c:v>1.18226E6</c:v>
                </c:pt>
                <c:pt idx="4728">
                  <c:v>1.182509E6</c:v>
                </c:pt>
                <c:pt idx="4729">
                  <c:v>1.182757E6</c:v>
                </c:pt>
                <c:pt idx="4730">
                  <c:v>1.183004E6</c:v>
                </c:pt>
                <c:pt idx="4731">
                  <c:v>1.183255E6</c:v>
                </c:pt>
                <c:pt idx="4732">
                  <c:v>1.183516E6</c:v>
                </c:pt>
                <c:pt idx="4733">
                  <c:v>1.18384E6</c:v>
                </c:pt>
                <c:pt idx="4734">
                  <c:v>1.184006E6</c:v>
                </c:pt>
                <c:pt idx="4735">
                  <c:v>1.184257E6</c:v>
                </c:pt>
                <c:pt idx="4736">
                  <c:v>1.184511E6</c:v>
                </c:pt>
                <c:pt idx="4737">
                  <c:v>1.184767E6</c:v>
                </c:pt>
                <c:pt idx="4738">
                  <c:v>1.185001E6</c:v>
                </c:pt>
                <c:pt idx="4739">
                  <c:v>1.185255E6</c:v>
                </c:pt>
                <c:pt idx="4740">
                  <c:v>1.185508E6</c:v>
                </c:pt>
                <c:pt idx="4741">
                  <c:v>1.185766E6</c:v>
                </c:pt>
                <c:pt idx="4742">
                  <c:v>1.186092E6</c:v>
                </c:pt>
                <c:pt idx="4743">
                  <c:v>1.186513E6</c:v>
                </c:pt>
                <c:pt idx="4744">
                  <c:v>1.186766E6</c:v>
                </c:pt>
                <c:pt idx="4745">
                  <c:v>1.187016E6</c:v>
                </c:pt>
                <c:pt idx="4746">
                  <c:v>1.187268E6</c:v>
                </c:pt>
                <c:pt idx="4747">
                  <c:v>1.187517E6</c:v>
                </c:pt>
                <c:pt idx="4748">
                  <c:v>1.187762E6</c:v>
                </c:pt>
                <c:pt idx="4749">
                  <c:v>1.188014E6</c:v>
                </c:pt>
                <c:pt idx="4750">
                  <c:v>1.188353E6</c:v>
                </c:pt>
                <c:pt idx="4751">
                  <c:v>1.188516E6</c:v>
                </c:pt>
                <c:pt idx="4752">
                  <c:v>1.188755E6</c:v>
                </c:pt>
                <c:pt idx="4753">
                  <c:v>1.189015E6</c:v>
                </c:pt>
                <c:pt idx="4754">
                  <c:v>1.189266E6</c:v>
                </c:pt>
                <c:pt idx="4755">
                  <c:v>1.189516E6</c:v>
                </c:pt>
                <c:pt idx="4756">
                  <c:v>1.189773E6</c:v>
                </c:pt>
                <c:pt idx="4757">
                  <c:v>1.190015E6</c:v>
                </c:pt>
                <c:pt idx="4758">
                  <c:v>1.190264E6</c:v>
                </c:pt>
                <c:pt idx="4759">
                  <c:v>1.190591E6</c:v>
                </c:pt>
                <c:pt idx="4760">
                  <c:v>1.190754E6</c:v>
                </c:pt>
                <c:pt idx="4761">
                  <c:v>1.191013E6</c:v>
                </c:pt>
                <c:pt idx="4762">
                  <c:v>1.19126E6</c:v>
                </c:pt>
                <c:pt idx="4763">
                  <c:v>1.191507E6</c:v>
                </c:pt>
                <c:pt idx="4764">
                  <c:v>1.191751E6</c:v>
                </c:pt>
                <c:pt idx="4765">
                  <c:v>1.192008E6</c:v>
                </c:pt>
                <c:pt idx="4766">
                  <c:v>1.192254E6</c:v>
                </c:pt>
                <c:pt idx="4767">
                  <c:v>1.192516E6</c:v>
                </c:pt>
                <c:pt idx="4768">
                  <c:v>1.192841E6</c:v>
                </c:pt>
                <c:pt idx="4769">
                  <c:v>1.193003E6</c:v>
                </c:pt>
                <c:pt idx="4770">
                  <c:v>1.193259E6</c:v>
                </c:pt>
                <c:pt idx="4771">
                  <c:v>1.193502E6</c:v>
                </c:pt>
                <c:pt idx="4772">
                  <c:v>1.193758E6</c:v>
                </c:pt>
                <c:pt idx="4773">
                  <c:v>1.194003E6</c:v>
                </c:pt>
                <c:pt idx="4774">
                  <c:v>1.194259E6</c:v>
                </c:pt>
                <c:pt idx="4775">
                  <c:v>1.194508E6</c:v>
                </c:pt>
                <c:pt idx="4776">
                  <c:v>1.194757E6</c:v>
                </c:pt>
                <c:pt idx="4777">
                  <c:v>1.195084E6</c:v>
                </c:pt>
                <c:pt idx="4778">
                  <c:v>1.195249E6</c:v>
                </c:pt>
                <c:pt idx="4779">
                  <c:v>1.195514E6</c:v>
                </c:pt>
                <c:pt idx="4780">
                  <c:v>1.195765E6</c:v>
                </c:pt>
                <c:pt idx="4781">
                  <c:v>1.196011E6</c:v>
                </c:pt>
                <c:pt idx="4782">
                  <c:v>1.196253E6</c:v>
                </c:pt>
                <c:pt idx="4783">
                  <c:v>1.196511E6</c:v>
                </c:pt>
                <c:pt idx="4784">
                  <c:v>1.196758E6</c:v>
                </c:pt>
                <c:pt idx="4785">
                  <c:v>1.197006E6</c:v>
                </c:pt>
                <c:pt idx="4786">
                  <c:v>1.197334E6</c:v>
                </c:pt>
                <c:pt idx="4787">
                  <c:v>1.197512E6</c:v>
                </c:pt>
                <c:pt idx="4788">
                  <c:v>1.197793E6</c:v>
                </c:pt>
                <c:pt idx="4789">
                  <c:v>1.198018E6</c:v>
                </c:pt>
                <c:pt idx="4790">
                  <c:v>1.198263E6</c:v>
                </c:pt>
                <c:pt idx="4791">
                  <c:v>1.198509E6</c:v>
                </c:pt>
                <c:pt idx="4792">
                  <c:v>1.198762E6</c:v>
                </c:pt>
              </c:numCache>
            </c:numRef>
          </c:xVal>
          <c:yVal>
            <c:numRef>
              <c:f>'nexus 6_NetworkExp_fuelGauge201'!$M$3:$M$4794</c:f>
              <c:numCache>
                <c:formatCode>General</c:formatCode>
                <c:ptCount val="4792"/>
                <c:pt idx="0">
                  <c:v>0.000266177904</c:v>
                </c:pt>
                <c:pt idx="1">
                  <c:v>0.000486631568</c:v>
                </c:pt>
                <c:pt idx="2">
                  <c:v>0.000769703008</c:v>
                </c:pt>
                <c:pt idx="3">
                  <c:v>0.000938624608</c:v>
                </c:pt>
                <c:pt idx="4">
                  <c:v>0.001136563008</c:v>
                </c:pt>
                <c:pt idx="5">
                  <c:v>0.001255618208</c:v>
                </c:pt>
                <c:pt idx="6">
                  <c:v>0.001405151008</c:v>
                </c:pt>
                <c:pt idx="7">
                  <c:v>0.001602624608</c:v>
                </c:pt>
                <c:pt idx="8">
                  <c:v>0.001788876608</c:v>
                </c:pt>
                <c:pt idx="9">
                  <c:v>0.002195576608</c:v>
                </c:pt>
                <c:pt idx="10">
                  <c:v>0.002304207008</c:v>
                </c:pt>
                <c:pt idx="11">
                  <c:v>0.002568744608</c:v>
                </c:pt>
                <c:pt idx="12">
                  <c:v>0.002695635008</c:v>
                </c:pt>
                <c:pt idx="13">
                  <c:v>0.002874317408</c:v>
                </c:pt>
                <c:pt idx="14">
                  <c:v>0.003050078208</c:v>
                </c:pt>
                <c:pt idx="15">
                  <c:v>0.003208309408</c:v>
                </c:pt>
                <c:pt idx="16">
                  <c:v>0.003435331008</c:v>
                </c:pt>
                <c:pt idx="17">
                  <c:v>0.003627891008</c:v>
                </c:pt>
                <c:pt idx="18">
                  <c:v>0.003845284608</c:v>
                </c:pt>
                <c:pt idx="19">
                  <c:v>0.004030075808</c:v>
                </c:pt>
                <c:pt idx="20">
                  <c:v>0.004156966208</c:v>
                </c:pt>
                <c:pt idx="21">
                  <c:v>0.004356564608</c:v>
                </c:pt>
                <c:pt idx="22">
                  <c:v>0.004464863008</c:v>
                </c:pt>
                <c:pt idx="23">
                  <c:v>0.004715281904</c:v>
                </c:pt>
                <c:pt idx="24">
                  <c:v>0.00479838232</c:v>
                </c:pt>
                <c:pt idx="25">
                  <c:v>0.005076610928</c:v>
                </c:pt>
                <c:pt idx="26">
                  <c:v>0.005199552208</c:v>
                </c:pt>
                <c:pt idx="27">
                  <c:v>0.005318877568</c:v>
                </c:pt>
                <c:pt idx="28">
                  <c:v>0.005525905424</c:v>
                </c:pt>
                <c:pt idx="29">
                  <c:v>0.005614988544</c:v>
                </c:pt>
                <c:pt idx="30">
                  <c:v>0.005745227408</c:v>
                </c:pt>
                <c:pt idx="31">
                  <c:v>0.005907615088</c:v>
                </c:pt>
                <c:pt idx="32">
                  <c:v>0.0060817052</c:v>
                </c:pt>
                <c:pt idx="33">
                  <c:v>0.006377421712</c:v>
                </c:pt>
                <c:pt idx="34">
                  <c:v>0.006555785184</c:v>
                </c:pt>
                <c:pt idx="35">
                  <c:v>0.006867346</c:v>
                </c:pt>
                <c:pt idx="36">
                  <c:v>0.007105273536</c:v>
                </c:pt>
                <c:pt idx="37">
                  <c:v>0.00738639488</c:v>
                </c:pt>
                <c:pt idx="38">
                  <c:v>0.00779992464</c:v>
                </c:pt>
                <c:pt idx="39">
                  <c:v>0.008001890208</c:v>
                </c:pt>
                <c:pt idx="40">
                  <c:v>0.008448423456</c:v>
                </c:pt>
                <c:pt idx="41">
                  <c:v>0.00868746864</c:v>
                </c:pt>
                <c:pt idx="42">
                  <c:v>0.009130714688</c:v>
                </c:pt>
                <c:pt idx="43">
                  <c:v>0.009361350496</c:v>
                </c:pt>
                <c:pt idx="44">
                  <c:v>0.009591544352</c:v>
                </c:pt>
                <c:pt idx="45">
                  <c:v>0.009977873536</c:v>
                </c:pt>
                <c:pt idx="46">
                  <c:v>0.010167028992</c:v>
                </c:pt>
                <c:pt idx="47">
                  <c:v>0.010701917184</c:v>
                </c:pt>
                <c:pt idx="48">
                  <c:v>0.010890820096</c:v>
                </c:pt>
                <c:pt idx="49">
                  <c:v>0.011161231584</c:v>
                </c:pt>
                <c:pt idx="50">
                  <c:v>0.011558230752</c:v>
                </c:pt>
                <c:pt idx="51">
                  <c:v>0.011813426464</c:v>
                </c:pt>
                <c:pt idx="52">
                  <c:v>0.012276339616</c:v>
                </c:pt>
                <c:pt idx="53">
                  <c:v>0.012544351936</c:v>
                </c:pt>
                <c:pt idx="54">
                  <c:v>0.013022417728</c:v>
                </c:pt>
                <c:pt idx="55">
                  <c:v>0.013208353248</c:v>
                </c:pt>
                <c:pt idx="56">
                  <c:v>0.013512542496</c:v>
                </c:pt>
                <c:pt idx="57">
                  <c:v>0.013934922336</c:v>
                </c:pt>
                <c:pt idx="58">
                  <c:v>0.014179637472</c:v>
                </c:pt>
                <c:pt idx="59">
                  <c:v>0.01458263456</c:v>
                </c:pt>
                <c:pt idx="60">
                  <c:v>0.014777787936</c:v>
                </c:pt>
                <c:pt idx="61">
                  <c:v>0.015223717504</c:v>
                </c:pt>
                <c:pt idx="62">
                  <c:v>0.015453153728</c:v>
                </c:pt>
                <c:pt idx="63">
                  <c:v>0.015719182208</c:v>
                </c:pt>
                <c:pt idx="64">
                  <c:v>0.016175427296</c:v>
                </c:pt>
                <c:pt idx="65">
                  <c:v>0.016399365824</c:v>
                </c:pt>
                <c:pt idx="66">
                  <c:v>0.016795785728</c:v>
                </c:pt>
                <c:pt idx="67">
                  <c:v>0.016969453616</c:v>
                </c:pt>
                <c:pt idx="68">
                  <c:v>0.017227488752</c:v>
                </c:pt>
                <c:pt idx="69">
                  <c:v>0.017620598912</c:v>
                </c:pt>
                <c:pt idx="70">
                  <c:v>0.017824179392</c:v>
                </c:pt>
                <c:pt idx="71">
                  <c:v>0.018173575952</c:v>
                </c:pt>
                <c:pt idx="72">
                  <c:v>0.018427926656</c:v>
                </c:pt>
                <c:pt idx="73">
                  <c:v>0.01869788936</c:v>
                </c:pt>
                <c:pt idx="74">
                  <c:v>0.01904385128</c:v>
                </c:pt>
                <c:pt idx="75">
                  <c:v>0.019311066272</c:v>
                </c:pt>
                <c:pt idx="76">
                  <c:v>0.019778614448</c:v>
                </c:pt>
                <c:pt idx="77">
                  <c:v>0.0200408336</c:v>
                </c:pt>
                <c:pt idx="78">
                  <c:v>0.020515251056</c:v>
                </c:pt>
                <c:pt idx="79">
                  <c:v>0.020699597552</c:v>
                </c:pt>
                <c:pt idx="80">
                  <c:v>0.020969560256</c:v>
                </c:pt>
                <c:pt idx="81">
                  <c:v>0.021358049264</c:v>
                </c:pt>
                <c:pt idx="82">
                  <c:v>0.021572932832</c:v>
                </c:pt>
                <c:pt idx="83">
                  <c:v>0.02203068288</c:v>
                </c:pt>
                <c:pt idx="84">
                  <c:v>0.022234463856</c:v>
                </c:pt>
                <c:pt idx="85">
                  <c:v>0.022507284368</c:v>
                </c:pt>
                <c:pt idx="86">
                  <c:v>0.022879430336</c:v>
                </c:pt>
                <c:pt idx="87">
                  <c:v>0.02318309304</c:v>
                </c:pt>
                <c:pt idx="88">
                  <c:v>0.023477731776</c:v>
                </c:pt>
                <c:pt idx="89">
                  <c:v>0.023570134736</c:v>
                </c:pt>
                <c:pt idx="90">
                  <c:v>0.02380859</c:v>
                </c:pt>
                <c:pt idx="91">
                  <c:v>0.02391242744</c:v>
                </c:pt>
                <c:pt idx="92">
                  <c:v>0.024117815424</c:v>
                </c:pt>
                <c:pt idx="93">
                  <c:v>0.024198165824</c:v>
                </c:pt>
                <c:pt idx="94">
                  <c:v>0.024322894368</c:v>
                </c:pt>
                <c:pt idx="95">
                  <c:v>0.024606469472</c:v>
                </c:pt>
                <c:pt idx="96">
                  <c:v>0.02473323768</c:v>
                </c:pt>
                <c:pt idx="97">
                  <c:v>0.024966995536</c:v>
                </c:pt>
                <c:pt idx="98">
                  <c:v>0.025109277552</c:v>
                </c:pt>
                <c:pt idx="99">
                  <c:v>0.0252718944</c:v>
                </c:pt>
                <c:pt idx="100">
                  <c:v>0.025424807392</c:v>
                </c:pt>
                <c:pt idx="101">
                  <c:v>0.025514552608</c:v>
                </c:pt>
                <c:pt idx="102">
                  <c:v>0.025707826224</c:v>
                </c:pt>
                <c:pt idx="103">
                  <c:v>0.025849982</c:v>
                </c:pt>
                <c:pt idx="104">
                  <c:v>0.026194232368</c:v>
                </c:pt>
                <c:pt idx="105">
                  <c:v>0.0263240556</c:v>
                </c:pt>
                <c:pt idx="106">
                  <c:v>0.026595106352</c:v>
                </c:pt>
                <c:pt idx="107">
                  <c:v>0.026705369904</c:v>
                </c:pt>
                <c:pt idx="108">
                  <c:v>0.026851371312</c:v>
                </c:pt>
                <c:pt idx="109">
                  <c:v>0.027039740976</c:v>
                </c:pt>
                <c:pt idx="110">
                  <c:v>0.027165188144</c:v>
                </c:pt>
                <c:pt idx="111">
                  <c:v>0.027319411248</c:v>
                </c:pt>
                <c:pt idx="112">
                  <c:v>0.027542325296</c:v>
                </c:pt>
                <c:pt idx="113">
                  <c:v>0.027712925488</c:v>
                </c:pt>
                <c:pt idx="114">
                  <c:v>0.027983777328</c:v>
                </c:pt>
                <c:pt idx="115">
                  <c:v>0.028132629808</c:v>
                </c:pt>
                <c:pt idx="116">
                  <c:v>0.028433583664</c:v>
                </c:pt>
                <c:pt idx="117">
                  <c:v>0.028568843824</c:v>
                </c:pt>
                <c:pt idx="118">
                  <c:v>0.028770076464</c:v>
                </c:pt>
                <c:pt idx="119">
                  <c:v>0.028977939504</c:v>
                </c:pt>
                <c:pt idx="120">
                  <c:v>0.029087407408</c:v>
                </c:pt>
                <c:pt idx="121">
                  <c:v>0.029297591088</c:v>
                </c:pt>
                <c:pt idx="122">
                  <c:v>0.029382261296</c:v>
                </c:pt>
                <c:pt idx="123">
                  <c:v>0.029535014416</c:v>
                </c:pt>
                <c:pt idx="124">
                  <c:v>0.029737804016</c:v>
                </c:pt>
                <c:pt idx="125">
                  <c:v>0.029839682416</c:v>
                </c:pt>
                <c:pt idx="126">
                  <c:v>0.030072003856</c:v>
                </c:pt>
                <c:pt idx="127">
                  <c:v>0.030191872176</c:v>
                </c:pt>
                <c:pt idx="128">
                  <c:v>0.030393501136</c:v>
                </c:pt>
                <c:pt idx="129">
                  <c:v>0.030480226736</c:v>
                </c:pt>
                <c:pt idx="130">
                  <c:v>0.030656321616</c:v>
                </c:pt>
                <c:pt idx="131">
                  <c:v>0.030831836176</c:v>
                </c:pt>
                <c:pt idx="132">
                  <c:v>0.030961505456</c:v>
                </c:pt>
                <c:pt idx="133">
                  <c:v>0.031144435216</c:v>
                </c:pt>
                <c:pt idx="134">
                  <c:v>0.031315629616</c:v>
                </c:pt>
                <c:pt idx="135">
                  <c:v>0.031601533936</c:v>
                </c:pt>
                <c:pt idx="136">
                  <c:v>0.031732234896</c:v>
                </c:pt>
                <c:pt idx="137">
                  <c:v>0.031853457296</c:v>
                </c:pt>
                <c:pt idx="138">
                  <c:v>0.032085972176</c:v>
                </c:pt>
                <c:pt idx="139">
                  <c:v>0.032192751056</c:v>
                </c:pt>
                <c:pt idx="140">
                  <c:v>0.032413272656</c:v>
                </c:pt>
                <c:pt idx="141">
                  <c:v>0.032525145456</c:v>
                </c:pt>
                <c:pt idx="142">
                  <c:v>0.032735414736</c:v>
                </c:pt>
                <c:pt idx="143">
                  <c:v>0.032847998368</c:v>
                </c:pt>
                <c:pt idx="144">
                  <c:v>0.033000089712</c:v>
                </c:pt>
                <c:pt idx="145">
                  <c:v>0.033235334112</c:v>
                </c:pt>
                <c:pt idx="146">
                  <c:v>0.033369406736</c:v>
                </c:pt>
                <c:pt idx="147">
                  <c:v>0.033603516624</c:v>
                </c:pt>
                <c:pt idx="148">
                  <c:v>0.033696079456</c:v>
                </c:pt>
                <c:pt idx="149">
                  <c:v>0.033837693248</c:v>
                </c:pt>
                <c:pt idx="150">
                  <c:v>0.034063861552</c:v>
                </c:pt>
                <c:pt idx="151">
                  <c:v>0.034271677456</c:v>
                </c:pt>
                <c:pt idx="152">
                  <c:v>0.034404815776</c:v>
                </c:pt>
                <c:pt idx="153">
                  <c:v>0.034495977152</c:v>
                </c:pt>
                <c:pt idx="154">
                  <c:v>0.03463765768</c:v>
                </c:pt>
                <c:pt idx="155">
                  <c:v>0.034856351552</c:v>
                </c:pt>
                <c:pt idx="156">
                  <c:v>0.035115220496</c:v>
                </c:pt>
                <c:pt idx="157">
                  <c:v>0.035360208352</c:v>
                </c:pt>
                <c:pt idx="158">
                  <c:v>0.035460379088</c:v>
                </c:pt>
                <c:pt idx="159">
                  <c:v>0.035679339904</c:v>
                </c:pt>
                <c:pt idx="160">
                  <c:v>0.035813479264</c:v>
                </c:pt>
                <c:pt idx="161">
                  <c:v>0.035934805312</c:v>
                </c:pt>
                <c:pt idx="162">
                  <c:v>0.036118262576</c:v>
                </c:pt>
                <c:pt idx="163">
                  <c:v>0.036304008752</c:v>
                </c:pt>
                <c:pt idx="164">
                  <c:v>0.036509114576</c:v>
                </c:pt>
                <c:pt idx="165">
                  <c:v>0.0365977964</c:v>
                </c:pt>
                <c:pt idx="166">
                  <c:v>0.036743426192</c:v>
                </c:pt>
                <c:pt idx="167">
                  <c:v>0.036904224368</c:v>
                </c:pt>
                <c:pt idx="168">
                  <c:v>0.037041804272</c:v>
                </c:pt>
                <c:pt idx="169">
                  <c:v>0.03744968744</c:v>
                </c:pt>
                <c:pt idx="170">
                  <c:v>0.037691250608</c:v>
                </c:pt>
                <c:pt idx="171">
                  <c:v>0.037946119376</c:v>
                </c:pt>
                <c:pt idx="172">
                  <c:v>0.038413079408</c:v>
                </c:pt>
                <c:pt idx="173">
                  <c:v>0.038599490864</c:v>
                </c:pt>
                <c:pt idx="174">
                  <c:v>0.038816106032</c:v>
                </c:pt>
                <c:pt idx="175">
                  <c:v>0.038963399024</c:v>
                </c:pt>
                <c:pt idx="176">
                  <c:v>0.039161253296</c:v>
                </c:pt>
                <c:pt idx="177">
                  <c:v>0.039243348848</c:v>
                </c:pt>
                <c:pt idx="178">
                  <c:v>0.039345269744</c:v>
                </c:pt>
                <c:pt idx="179">
                  <c:v>0.039531814256</c:v>
                </c:pt>
                <c:pt idx="180">
                  <c:v>0.039649302704</c:v>
                </c:pt>
                <c:pt idx="181">
                  <c:v>0.039924329456</c:v>
                </c:pt>
                <c:pt idx="182">
                  <c:v>0.04004328152</c:v>
                </c:pt>
                <c:pt idx="183">
                  <c:v>0.0402584719520001</c:v>
                </c:pt>
                <c:pt idx="184">
                  <c:v>0.0403426144160001</c:v>
                </c:pt>
                <c:pt idx="185">
                  <c:v>0.0404902556960001</c:v>
                </c:pt>
                <c:pt idx="186">
                  <c:v>0.04064299256</c:v>
                </c:pt>
                <c:pt idx="187">
                  <c:v>0.0407635880480001</c:v>
                </c:pt>
                <c:pt idx="188">
                  <c:v>0.040974009536</c:v>
                </c:pt>
                <c:pt idx="189">
                  <c:v>0.04107579056</c:v>
                </c:pt>
                <c:pt idx="190">
                  <c:v>0.041237608016</c:v>
                </c:pt>
                <c:pt idx="191">
                  <c:v>0.0413956364480001</c:v>
                </c:pt>
                <c:pt idx="192">
                  <c:v>0.041542689776</c:v>
                </c:pt>
                <c:pt idx="193">
                  <c:v>0.0417889110080001</c:v>
                </c:pt>
                <c:pt idx="194">
                  <c:v>0.041948311328</c:v>
                </c:pt>
                <c:pt idx="195">
                  <c:v>0.0422175933440001</c:v>
                </c:pt>
                <c:pt idx="196">
                  <c:v>0.0423592244480001</c:v>
                </c:pt>
                <c:pt idx="197">
                  <c:v>0.0425286199520001</c:v>
                </c:pt>
                <c:pt idx="198">
                  <c:v>0.042678678368</c:v>
                </c:pt>
                <c:pt idx="199">
                  <c:v>0.0428679989120001</c:v>
                </c:pt>
                <c:pt idx="200">
                  <c:v>0.0431208836</c:v>
                </c:pt>
                <c:pt idx="201">
                  <c:v>0.043201106384</c:v>
                </c:pt>
                <c:pt idx="202">
                  <c:v>0.04347234824</c:v>
                </c:pt>
                <c:pt idx="203">
                  <c:v>0.043574360192</c:v>
                </c:pt>
                <c:pt idx="204">
                  <c:v>0.0437178956000001</c:v>
                </c:pt>
                <c:pt idx="205">
                  <c:v>0.043879198256</c:v>
                </c:pt>
                <c:pt idx="206">
                  <c:v>0.0439918572480001</c:v>
                </c:pt>
                <c:pt idx="207">
                  <c:v>0.044168265392</c:v>
                </c:pt>
                <c:pt idx="208">
                  <c:v>0.0442988247200001</c:v>
                </c:pt>
                <c:pt idx="209">
                  <c:v>0.0445106342720001</c:v>
                </c:pt>
                <c:pt idx="210">
                  <c:v>0.044686842784</c:v>
                </c:pt>
                <c:pt idx="211">
                  <c:v>0.044825387392</c:v>
                </c:pt>
                <c:pt idx="212">
                  <c:v>0.0450535002240001</c:v>
                </c:pt>
                <c:pt idx="213">
                  <c:v>0.0451625658400001</c:v>
                </c:pt>
                <c:pt idx="214">
                  <c:v>0.0454026565920001</c:v>
                </c:pt>
                <c:pt idx="215">
                  <c:v>0.045514849776</c:v>
                </c:pt>
                <c:pt idx="216">
                  <c:v>0.0457275909440001</c:v>
                </c:pt>
                <c:pt idx="217">
                  <c:v>0.0458892928640001</c:v>
                </c:pt>
                <c:pt idx="218">
                  <c:v>0.0459972937760001</c:v>
                </c:pt>
                <c:pt idx="219">
                  <c:v>0.0461979239360001</c:v>
                </c:pt>
                <c:pt idx="220">
                  <c:v>0.04630945168</c:v>
                </c:pt>
                <c:pt idx="221">
                  <c:v>0.0464666951520001</c:v>
                </c:pt>
                <c:pt idx="222">
                  <c:v>0.0466957396000001</c:v>
                </c:pt>
                <c:pt idx="223">
                  <c:v>0.0468270203680001</c:v>
                </c:pt>
                <c:pt idx="224">
                  <c:v>0.0470319818080001</c:v>
                </c:pt>
                <c:pt idx="225">
                  <c:v>0.0471458639200001</c:v>
                </c:pt>
                <c:pt idx="226">
                  <c:v>0.0473526706720001</c:v>
                </c:pt>
                <c:pt idx="227">
                  <c:v>0.0474462543520001</c:v>
                </c:pt>
                <c:pt idx="228">
                  <c:v>0.0476340807520001</c:v>
                </c:pt>
                <c:pt idx="229">
                  <c:v>0.0478028608960001</c:v>
                </c:pt>
                <c:pt idx="230">
                  <c:v>0.0479025077440001</c:v>
                </c:pt>
                <c:pt idx="231">
                  <c:v>0.0480907295680001</c:v>
                </c:pt>
                <c:pt idx="232">
                  <c:v>0.0481996688800001</c:v>
                </c:pt>
                <c:pt idx="233">
                  <c:v>0.0483415601920001</c:v>
                </c:pt>
                <c:pt idx="234">
                  <c:v>0.0485330772160001</c:v>
                </c:pt>
                <c:pt idx="235">
                  <c:v>0.0487340844160001</c:v>
                </c:pt>
                <c:pt idx="236">
                  <c:v>0.0489029304640001</c:v>
                </c:pt>
                <c:pt idx="237">
                  <c:v>0.0489925599040001</c:v>
                </c:pt>
                <c:pt idx="238">
                  <c:v>0.0491946215680001</c:v>
                </c:pt>
                <c:pt idx="239">
                  <c:v>0.0492764743360001</c:v>
                </c:pt>
                <c:pt idx="240">
                  <c:v>0.0494478247360001</c:v>
                </c:pt>
                <c:pt idx="241">
                  <c:v>0.0496332785920001</c:v>
                </c:pt>
                <c:pt idx="242">
                  <c:v>0.0498025200640001</c:v>
                </c:pt>
                <c:pt idx="243">
                  <c:v>0.0500200976320001</c:v>
                </c:pt>
                <c:pt idx="244">
                  <c:v>0.0501212041440001</c:v>
                </c:pt>
                <c:pt idx="245">
                  <c:v>0.0504042763360001</c:v>
                </c:pt>
                <c:pt idx="246">
                  <c:v>0.0504844844640001</c:v>
                </c:pt>
                <c:pt idx="247">
                  <c:v>0.050649067376</c:v>
                </c:pt>
                <c:pt idx="248">
                  <c:v>0.0508016060480001</c:v>
                </c:pt>
                <c:pt idx="249">
                  <c:v>0.0509029078720001</c:v>
                </c:pt>
                <c:pt idx="250">
                  <c:v>0.051127256256</c:v>
                </c:pt>
                <c:pt idx="251">
                  <c:v>0.0512093524</c:v>
                </c:pt>
                <c:pt idx="252">
                  <c:v>0.0513704196960001</c:v>
                </c:pt>
                <c:pt idx="253">
                  <c:v>0.0517883873760001</c:v>
                </c:pt>
                <c:pt idx="254">
                  <c:v>0.0520490637920001</c:v>
                </c:pt>
                <c:pt idx="255">
                  <c:v>0.0524264716800001</c:v>
                </c:pt>
                <c:pt idx="256">
                  <c:v>0.0525529036480001</c:v>
                </c:pt>
                <c:pt idx="257">
                  <c:v>0.0529932671040001</c:v>
                </c:pt>
                <c:pt idx="258">
                  <c:v>0.0531960009600001</c:v>
                </c:pt>
                <c:pt idx="259">
                  <c:v>0.0534574586240001</c:v>
                </c:pt>
                <c:pt idx="260">
                  <c:v>0.0537290074080001</c:v>
                </c:pt>
                <c:pt idx="261">
                  <c:v>0.0539805692640001</c:v>
                </c:pt>
                <c:pt idx="262">
                  <c:v>0.0542153342880001</c:v>
                </c:pt>
                <c:pt idx="263">
                  <c:v>0.0543242674400001</c:v>
                </c:pt>
                <c:pt idx="264">
                  <c:v>0.0545414787040001</c:v>
                </c:pt>
                <c:pt idx="265">
                  <c:v>0.0546253238240001</c:v>
                </c:pt>
                <c:pt idx="266">
                  <c:v>0.0547192565600001</c:v>
                </c:pt>
                <c:pt idx="267">
                  <c:v>0.0549326685920001</c:v>
                </c:pt>
                <c:pt idx="268">
                  <c:v>0.0550431738400001</c:v>
                </c:pt>
                <c:pt idx="269">
                  <c:v>0.0552560618400001</c:v>
                </c:pt>
                <c:pt idx="270">
                  <c:v>0.0553682701920001</c:v>
                </c:pt>
                <c:pt idx="271">
                  <c:v>0.0555235801760001</c:v>
                </c:pt>
                <c:pt idx="272">
                  <c:v>0.0556858335840001</c:v>
                </c:pt>
                <c:pt idx="273">
                  <c:v>0.0558867998560001</c:v>
                </c:pt>
                <c:pt idx="274">
                  <c:v>0.0561328328800001</c:v>
                </c:pt>
                <c:pt idx="275">
                  <c:v>0.0562872913120001</c:v>
                </c:pt>
                <c:pt idx="276">
                  <c:v>0.0565631941600001</c:v>
                </c:pt>
                <c:pt idx="277">
                  <c:v>0.0566792017440001</c:v>
                </c:pt>
                <c:pt idx="278">
                  <c:v>0.0568957579680001</c:v>
                </c:pt>
                <c:pt idx="279">
                  <c:v>0.0571315723680001</c:v>
                </c:pt>
                <c:pt idx="280">
                  <c:v>0.0572688032480001</c:v>
                </c:pt>
                <c:pt idx="281">
                  <c:v>0.0576313678880001</c:v>
                </c:pt>
                <c:pt idx="282">
                  <c:v>0.0577522227680001</c:v>
                </c:pt>
                <c:pt idx="283">
                  <c:v>0.0579603059680001</c:v>
                </c:pt>
                <c:pt idx="284">
                  <c:v>0.0583434201280001</c:v>
                </c:pt>
                <c:pt idx="285">
                  <c:v>0.0585394497280001</c:v>
                </c:pt>
                <c:pt idx="286">
                  <c:v>0.0588622958880001</c:v>
                </c:pt>
                <c:pt idx="287">
                  <c:v>0.0589690019680001</c:v>
                </c:pt>
                <c:pt idx="288">
                  <c:v>0.0591553252480001</c:v>
                </c:pt>
                <c:pt idx="289">
                  <c:v>0.0592357671680001</c:v>
                </c:pt>
                <c:pt idx="290">
                  <c:v>0.0594204410080001</c:v>
                </c:pt>
                <c:pt idx="291">
                  <c:v>0.0596199598080001</c:v>
                </c:pt>
                <c:pt idx="292">
                  <c:v>0.0598543706080001</c:v>
                </c:pt>
                <c:pt idx="293">
                  <c:v>0.0599763657280001</c:v>
                </c:pt>
                <c:pt idx="294">
                  <c:v>0.0600815492480001</c:v>
                </c:pt>
                <c:pt idx="295">
                  <c:v>0.0602619091680001</c:v>
                </c:pt>
                <c:pt idx="296">
                  <c:v>0.0604240618080001</c:v>
                </c:pt>
                <c:pt idx="297">
                  <c:v>0.0606301783680001</c:v>
                </c:pt>
                <c:pt idx="298">
                  <c:v>0.0608468259680001</c:v>
                </c:pt>
                <c:pt idx="299">
                  <c:v>0.0610127215680001</c:v>
                </c:pt>
                <c:pt idx="300">
                  <c:v>0.0612869092480001</c:v>
                </c:pt>
                <c:pt idx="301">
                  <c:v>0.0614247643680001</c:v>
                </c:pt>
                <c:pt idx="302">
                  <c:v>0.0615432702880001</c:v>
                </c:pt>
                <c:pt idx="303">
                  <c:v>0.0617665906720001</c:v>
                </c:pt>
                <c:pt idx="304">
                  <c:v>0.0618859425760001</c:v>
                </c:pt>
                <c:pt idx="305">
                  <c:v>0.0621309040480001</c:v>
                </c:pt>
                <c:pt idx="306">
                  <c:v>0.0622464100960001</c:v>
                </c:pt>
                <c:pt idx="307">
                  <c:v>0.0624745540960001</c:v>
                </c:pt>
                <c:pt idx="308">
                  <c:v>0.0625569466720001</c:v>
                </c:pt>
                <c:pt idx="309">
                  <c:v>0.0626580470560001</c:v>
                </c:pt>
                <c:pt idx="310">
                  <c:v>0.0628140975520001</c:v>
                </c:pt>
                <c:pt idx="311">
                  <c:v>0.0629675406880001</c:v>
                </c:pt>
                <c:pt idx="312">
                  <c:v>0.0631617890080001</c:v>
                </c:pt>
                <c:pt idx="313">
                  <c:v>0.0632656923040001</c:v>
                </c:pt>
                <c:pt idx="314">
                  <c:v>0.0633906500320001</c:v>
                </c:pt>
                <c:pt idx="315">
                  <c:v>0.0635461138720001</c:v>
                </c:pt>
                <c:pt idx="316">
                  <c:v>0.0637043806240001</c:v>
                </c:pt>
                <c:pt idx="317">
                  <c:v>0.0639214433440001</c:v>
                </c:pt>
                <c:pt idx="318">
                  <c:v>0.0640485521440001</c:v>
                </c:pt>
                <c:pt idx="319">
                  <c:v>0.0642691999840001</c:v>
                </c:pt>
                <c:pt idx="320">
                  <c:v>0.0644783754400001</c:v>
                </c:pt>
                <c:pt idx="321">
                  <c:v>0.0646531337440001</c:v>
                </c:pt>
                <c:pt idx="322">
                  <c:v>0.0648462087520001</c:v>
                </c:pt>
                <c:pt idx="323">
                  <c:v>0.0650033241120001</c:v>
                </c:pt>
                <c:pt idx="324">
                  <c:v>0.0652138765920001</c:v>
                </c:pt>
                <c:pt idx="325">
                  <c:v>0.0653265675520001</c:v>
                </c:pt>
                <c:pt idx="326">
                  <c:v>0.0655656922720001</c:v>
                </c:pt>
                <c:pt idx="327">
                  <c:v>0.0656481490720001</c:v>
                </c:pt>
                <c:pt idx="328">
                  <c:v>0.0659134170720001</c:v>
                </c:pt>
                <c:pt idx="329">
                  <c:v>0.0660516760320001</c:v>
                </c:pt>
                <c:pt idx="330">
                  <c:v>0.0661788129120001</c:v>
                </c:pt>
                <c:pt idx="331">
                  <c:v>0.0664024689920001</c:v>
                </c:pt>
                <c:pt idx="332">
                  <c:v>0.0664843505120001</c:v>
                </c:pt>
                <c:pt idx="333">
                  <c:v>0.0666204361920001</c:v>
                </c:pt>
                <c:pt idx="334">
                  <c:v>0.0667925088320001</c:v>
                </c:pt>
                <c:pt idx="335">
                  <c:v>0.0669721879520001</c:v>
                </c:pt>
                <c:pt idx="336">
                  <c:v>0.0672352187520001</c:v>
                </c:pt>
                <c:pt idx="337">
                  <c:v>0.0673892020320001</c:v>
                </c:pt>
                <c:pt idx="338">
                  <c:v>0.0676583691520001</c:v>
                </c:pt>
                <c:pt idx="339">
                  <c:v>0.0677858256320001</c:v>
                </c:pt>
                <c:pt idx="340">
                  <c:v>0.0680136365120001</c:v>
                </c:pt>
                <c:pt idx="341">
                  <c:v>0.0684361477120001</c:v>
                </c:pt>
                <c:pt idx="342">
                  <c:v>0.0686560964320001</c:v>
                </c:pt>
                <c:pt idx="343">
                  <c:v>0.0691321780640001</c:v>
                </c:pt>
                <c:pt idx="344">
                  <c:v>0.0693059599840001</c:v>
                </c:pt>
                <c:pt idx="345">
                  <c:v>0.0695698971040001</c:v>
                </c:pt>
                <c:pt idx="346">
                  <c:v>0.0700168181920001</c:v>
                </c:pt>
                <c:pt idx="347">
                  <c:v>0.0702844236960001</c:v>
                </c:pt>
                <c:pt idx="348">
                  <c:v>0.0706987023840001</c:v>
                </c:pt>
                <c:pt idx="349">
                  <c:v>0.0708905775200001</c:v>
                </c:pt>
                <c:pt idx="350">
                  <c:v>0.0713345763360001</c:v>
                </c:pt>
                <c:pt idx="351">
                  <c:v>0.0715363996320001</c:v>
                </c:pt>
                <c:pt idx="352">
                  <c:v>0.0717620985120001</c:v>
                </c:pt>
                <c:pt idx="353">
                  <c:v>0.0721548021280001</c:v>
                </c:pt>
                <c:pt idx="354">
                  <c:v>0.0723474855520001</c:v>
                </c:pt>
                <c:pt idx="355">
                  <c:v>0.0727536813600001</c:v>
                </c:pt>
                <c:pt idx="356">
                  <c:v>0.0729579295200001</c:v>
                </c:pt>
                <c:pt idx="357">
                  <c:v>0.0732664468320001</c:v>
                </c:pt>
                <c:pt idx="358">
                  <c:v>0.0736593991520001</c:v>
                </c:pt>
                <c:pt idx="359">
                  <c:v>0.0738964762400001</c:v>
                </c:pt>
                <c:pt idx="360">
                  <c:v>0.0742958948640001</c:v>
                </c:pt>
                <c:pt idx="361">
                  <c:v>0.0744981533920001</c:v>
                </c:pt>
                <c:pt idx="362">
                  <c:v>0.0749727428000001</c:v>
                </c:pt>
                <c:pt idx="363">
                  <c:v>0.0751752095200001</c:v>
                </c:pt>
                <c:pt idx="364">
                  <c:v>0.0756446236000001</c:v>
                </c:pt>
                <c:pt idx="365">
                  <c:v>0.0758399949600001</c:v>
                </c:pt>
                <c:pt idx="366">
                  <c:v>0.0760292668000001</c:v>
                </c:pt>
                <c:pt idx="367">
                  <c:v>0.0764088063200001</c:v>
                </c:pt>
                <c:pt idx="368">
                  <c:v>0.0766425797600001</c:v>
                </c:pt>
                <c:pt idx="369">
                  <c:v>0.0770576583200001</c:v>
                </c:pt>
                <c:pt idx="370">
                  <c:v>0.0772358514400001</c:v>
                </c:pt>
                <c:pt idx="371">
                  <c:v>0.0774863052000001</c:v>
                </c:pt>
                <c:pt idx="372">
                  <c:v>0.0779017572000001</c:v>
                </c:pt>
                <c:pt idx="373">
                  <c:v>0.0780665687200001</c:v>
                </c:pt>
                <c:pt idx="374">
                  <c:v>0.0783958805600001</c:v>
                </c:pt>
                <c:pt idx="375">
                  <c:v>0.0785715218400001</c:v>
                </c:pt>
                <c:pt idx="376">
                  <c:v>0.0787858141600001</c:v>
                </c:pt>
                <c:pt idx="377">
                  <c:v>0.0791001884000001</c:v>
                </c:pt>
                <c:pt idx="378">
                  <c:v>0.0793380074400001</c:v>
                </c:pt>
                <c:pt idx="379">
                  <c:v>0.0797639780000001</c:v>
                </c:pt>
                <c:pt idx="380">
                  <c:v>0.0799752205600001</c:v>
                </c:pt>
                <c:pt idx="381">
                  <c:v>0.0803773532000001</c:v>
                </c:pt>
                <c:pt idx="382">
                  <c:v>0.0805726000800001</c:v>
                </c:pt>
                <c:pt idx="383">
                  <c:v>0.0808345733440001</c:v>
                </c:pt>
                <c:pt idx="384">
                  <c:v>0.0812298078400001</c:v>
                </c:pt>
                <c:pt idx="385">
                  <c:v>0.0814430743360001</c:v>
                </c:pt>
                <c:pt idx="386">
                  <c:v>0.0818801614720001</c:v>
                </c:pt>
                <c:pt idx="387">
                  <c:v>0.0820868164640001</c:v>
                </c:pt>
                <c:pt idx="388">
                  <c:v>0.0822869812640001</c:v>
                </c:pt>
                <c:pt idx="389">
                  <c:v>0.0826219843520001</c:v>
                </c:pt>
                <c:pt idx="390">
                  <c:v>0.0828589066880001</c:v>
                </c:pt>
                <c:pt idx="391">
                  <c:v>0.0832171410240001</c:v>
                </c:pt>
                <c:pt idx="392">
                  <c:v>0.0834704404800001</c:v>
                </c:pt>
                <c:pt idx="393">
                  <c:v>0.0836878922400001</c:v>
                </c:pt>
                <c:pt idx="394">
                  <c:v>0.0837640761760002</c:v>
                </c:pt>
                <c:pt idx="395">
                  <c:v>0.0839263309760001</c:v>
                </c:pt>
                <c:pt idx="396">
                  <c:v>0.0841516073600001</c:v>
                </c:pt>
                <c:pt idx="397">
                  <c:v>0.0842669750720001</c:v>
                </c:pt>
                <c:pt idx="398">
                  <c:v>0.0844924940800001</c:v>
                </c:pt>
                <c:pt idx="399">
                  <c:v>0.0846081650720001</c:v>
                </c:pt>
                <c:pt idx="400">
                  <c:v>0.0848591596000001</c:v>
                </c:pt>
                <c:pt idx="401">
                  <c:v>0.0850601735840001</c:v>
                </c:pt>
                <c:pt idx="402">
                  <c:v>0.0851976807360001</c:v>
                </c:pt>
                <c:pt idx="403">
                  <c:v>0.0854074339360001</c:v>
                </c:pt>
                <c:pt idx="404">
                  <c:v>0.0855299165920001</c:v>
                </c:pt>
                <c:pt idx="405">
                  <c:v>0.0857346489280001</c:v>
                </c:pt>
                <c:pt idx="406">
                  <c:v>0.0858347358880001</c:v>
                </c:pt>
                <c:pt idx="407">
                  <c:v>0.0859986406720001</c:v>
                </c:pt>
                <c:pt idx="408">
                  <c:v>0.0862528549440001</c:v>
                </c:pt>
                <c:pt idx="409">
                  <c:v>0.0865914329440001</c:v>
                </c:pt>
                <c:pt idx="410">
                  <c:v>0.0866944927840001</c:v>
                </c:pt>
                <c:pt idx="411">
                  <c:v>0.0868070658400001</c:v>
                </c:pt>
                <c:pt idx="412">
                  <c:v>0.0870180081920001</c:v>
                </c:pt>
                <c:pt idx="413">
                  <c:v>0.0871143955680001</c:v>
                </c:pt>
                <c:pt idx="414">
                  <c:v>0.0873059811680001</c:v>
                </c:pt>
                <c:pt idx="415">
                  <c:v>0.0875531265920001</c:v>
                </c:pt>
                <c:pt idx="416">
                  <c:v>0.0876881614080001</c:v>
                </c:pt>
                <c:pt idx="417">
                  <c:v>0.0878989055680001</c:v>
                </c:pt>
                <c:pt idx="418">
                  <c:v>0.0880064577600001</c:v>
                </c:pt>
                <c:pt idx="419">
                  <c:v>0.0880969654400001</c:v>
                </c:pt>
                <c:pt idx="420">
                  <c:v>0.0883404112800001</c:v>
                </c:pt>
                <c:pt idx="421">
                  <c:v>0.0885664822880001</c:v>
                </c:pt>
                <c:pt idx="422">
                  <c:v>0.0887982348000001</c:v>
                </c:pt>
                <c:pt idx="423">
                  <c:v>0.0889376959040001</c:v>
                </c:pt>
                <c:pt idx="424">
                  <c:v>0.0891750706240001</c:v>
                </c:pt>
                <c:pt idx="425">
                  <c:v>0.0892586861120001</c:v>
                </c:pt>
                <c:pt idx="426">
                  <c:v>0.0894319405120001</c:v>
                </c:pt>
                <c:pt idx="427">
                  <c:v>0.0895738472000001</c:v>
                </c:pt>
                <c:pt idx="428">
                  <c:v>0.0897011810880001</c:v>
                </c:pt>
                <c:pt idx="429">
                  <c:v>0.0899781938240001</c:v>
                </c:pt>
                <c:pt idx="430">
                  <c:v>0.0900889471040001</c:v>
                </c:pt>
                <c:pt idx="431">
                  <c:v>0.0902204261440001</c:v>
                </c:pt>
                <c:pt idx="432">
                  <c:v>0.0903770999360001</c:v>
                </c:pt>
                <c:pt idx="433">
                  <c:v>0.0905674530880001</c:v>
                </c:pt>
                <c:pt idx="434">
                  <c:v>0.0908176518720001</c:v>
                </c:pt>
                <c:pt idx="435">
                  <c:v>0.0909420064320001</c:v>
                </c:pt>
                <c:pt idx="436">
                  <c:v>0.0911633186880001</c:v>
                </c:pt>
                <c:pt idx="437">
                  <c:v>0.0913514697280001</c:v>
                </c:pt>
                <c:pt idx="438">
                  <c:v>0.0915196722240001</c:v>
                </c:pt>
                <c:pt idx="439">
                  <c:v>0.0916763460160001</c:v>
                </c:pt>
                <c:pt idx="440">
                  <c:v>0.0919162466880001</c:v>
                </c:pt>
                <c:pt idx="441">
                  <c:v>0.0921979227200001</c:v>
                </c:pt>
                <c:pt idx="442">
                  <c:v>0.0923209819200001</c:v>
                </c:pt>
                <c:pt idx="443">
                  <c:v>0.0925829037120001</c:v>
                </c:pt>
                <c:pt idx="444">
                  <c:v>0.0926850918720001</c:v>
                </c:pt>
                <c:pt idx="445">
                  <c:v>0.0929093200320001</c:v>
                </c:pt>
                <c:pt idx="446">
                  <c:v>0.0930229636800001</c:v>
                </c:pt>
                <c:pt idx="447">
                  <c:v>0.0931599088320001</c:v>
                </c:pt>
                <c:pt idx="448">
                  <c:v>0.0933588828480001</c:v>
                </c:pt>
                <c:pt idx="449">
                  <c:v>0.0934627632960001</c:v>
                </c:pt>
                <c:pt idx="450">
                  <c:v>0.0936464416320001</c:v>
                </c:pt>
                <c:pt idx="451">
                  <c:v>0.0938095521600001</c:v>
                </c:pt>
                <c:pt idx="452">
                  <c:v>0.0939145391040001</c:v>
                </c:pt>
                <c:pt idx="453">
                  <c:v>0.0941243828160001</c:v>
                </c:pt>
                <c:pt idx="454">
                  <c:v>0.0943060434240001</c:v>
                </c:pt>
                <c:pt idx="455">
                  <c:v>0.0943993145280001</c:v>
                </c:pt>
                <c:pt idx="456">
                  <c:v>0.094489917024</c:v>
                </c:pt>
                <c:pt idx="457">
                  <c:v>0.0946588203840001</c:v>
                </c:pt>
                <c:pt idx="458">
                  <c:v>0.0948457531200001</c:v>
                </c:pt>
                <c:pt idx="459">
                  <c:v>0.0949519116480001</c:v>
                </c:pt>
                <c:pt idx="460">
                  <c:v>0.0951922165440001</c:v>
                </c:pt>
                <c:pt idx="461">
                  <c:v>0.0953155583040001</c:v>
                </c:pt>
                <c:pt idx="462">
                  <c:v>0.0955080886080001</c:v>
                </c:pt>
                <c:pt idx="463">
                  <c:v>0.0957015952320001</c:v>
                </c:pt>
                <c:pt idx="464">
                  <c:v>0.0958427692320001</c:v>
                </c:pt>
                <c:pt idx="465">
                  <c:v>0.0960388552320001</c:v>
                </c:pt>
                <c:pt idx="466">
                  <c:v>0.0961660372320001</c:v>
                </c:pt>
                <c:pt idx="467">
                  <c:v>0.0963725512320001</c:v>
                </c:pt>
                <c:pt idx="468">
                  <c:v>0.0964594732320001</c:v>
                </c:pt>
                <c:pt idx="469">
                  <c:v>0.0967028152320001</c:v>
                </c:pt>
                <c:pt idx="470">
                  <c:v>0.0968713792320001</c:v>
                </c:pt>
                <c:pt idx="471">
                  <c:v>0.0969885952320001</c:v>
                </c:pt>
                <c:pt idx="472">
                  <c:v>0.0974428732320001</c:v>
                </c:pt>
                <c:pt idx="473">
                  <c:v>0.0976930792320001</c:v>
                </c:pt>
                <c:pt idx="474">
                  <c:v>0.0980030152320001</c:v>
                </c:pt>
                <c:pt idx="475">
                  <c:v>0.0985840132320001</c:v>
                </c:pt>
                <c:pt idx="476">
                  <c:v>0.0987011632320001</c:v>
                </c:pt>
                <c:pt idx="477">
                  <c:v>0.0989321632320001</c:v>
                </c:pt>
                <c:pt idx="478">
                  <c:v>0.0990462772320001</c:v>
                </c:pt>
                <c:pt idx="479">
                  <c:v>0.0992803792320001</c:v>
                </c:pt>
                <c:pt idx="480">
                  <c:v>0.0993624172320001</c:v>
                </c:pt>
                <c:pt idx="481">
                  <c:v>0.0995778412320001</c:v>
                </c:pt>
                <c:pt idx="482">
                  <c:v>0.0997362412320001</c:v>
                </c:pt>
                <c:pt idx="483">
                  <c:v>0.0998656672320001</c:v>
                </c:pt>
                <c:pt idx="484">
                  <c:v>0.100137094416</c:v>
                </c:pt>
                <c:pt idx="485">
                  <c:v>0.100241459808</c:v>
                </c:pt>
                <c:pt idx="486">
                  <c:v>0.10036961768</c:v>
                </c:pt>
                <c:pt idx="487">
                  <c:v>0.100545682032</c:v>
                </c:pt>
                <c:pt idx="488">
                  <c:v>0.100640594736</c:v>
                </c:pt>
                <c:pt idx="489">
                  <c:v>0.100798589664</c:v>
                </c:pt>
                <c:pt idx="490">
                  <c:v>0.100915430032</c:v>
                </c:pt>
                <c:pt idx="491">
                  <c:v>0.101126732976</c:v>
                </c:pt>
                <c:pt idx="492">
                  <c:v>0.101214379328</c:v>
                </c:pt>
                <c:pt idx="493">
                  <c:v>0.101353404576</c:v>
                </c:pt>
                <c:pt idx="494">
                  <c:v>0.10151165672</c:v>
                </c:pt>
                <c:pt idx="495">
                  <c:v>0.101624638848</c:v>
                </c:pt>
                <c:pt idx="496">
                  <c:v>0.101841086112</c:v>
                </c:pt>
                <c:pt idx="497">
                  <c:v>0.101957540656</c:v>
                </c:pt>
                <c:pt idx="498">
                  <c:v>0.10220839056</c:v>
                </c:pt>
                <c:pt idx="499">
                  <c:v>0.10229648704</c:v>
                </c:pt>
                <c:pt idx="500">
                  <c:v>0.102442071296</c:v>
                </c:pt>
                <c:pt idx="501">
                  <c:v>0.102602702688</c:v>
                </c:pt>
                <c:pt idx="502">
                  <c:v>0.102706810864</c:v>
                </c:pt>
                <c:pt idx="503">
                  <c:v>0.102912004928</c:v>
                </c:pt>
                <c:pt idx="504">
                  <c:v>0.103015280688</c:v>
                </c:pt>
                <c:pt idx="505">
                  <c:v>0.103171352128</c:v>
                </c:pt>
                <c:pt idx="506">
                  <c:v>0.103329342208</c:v>
                </c:pt>
                <c:pt idx="507">
                  <c:v>0.103430302368</c:v>
                </c:pt>
                <c:pt idx="508">
                  <c:v>0.103708372848</c:v>
                </c:pt>
                <c:pt idx="509">
                  <c:v>0.103850881488</c:v>
                </c:pt>
                <c:pt idx="510">
                  <c:v>0.104173940768</c:v>
                </c:pt>
                <c:pt idx="511">
                  <c:v>0.104259022528</c:v>
                </c:pt>
                <c:pt idx="512">
                  <c:v>0.104454393008</c:v>
                </c:pt>
                <c:pt idx="513">
                  <c:v>0.104634612848</c:v>
                </c:pt>
                <c:pt idx="514">
                  <c:v>0.104748738848</c:v>
                </c:pt>
                <c:pt idx="515">
                  <c:v>0.104976196928</c:v>
                </c:pt>
                <c:pt idx="516">
                  <c:v>0.105085096288</c:v>
                </c:pt>
                <c:pt idx="517">
                  <c:v>0.105215629968</c:v>
                </c:pt>
                <c:pt idx="518">
                  <c:v>0.105380037568</c:v>
                </c:pt>
                <c:pt idx="519">
                  <c:v>0.105533264128</c:v>
                </c:pt>
                <c:pt idx="520">
                  <c:v>0.105711433008</c:v>
                </c:pt>
                <c:pt idx="521">
                  <c:v>0.105816892048</c:v>
                </c:pt>
                <c:pt idx="522">
                  <c:v>0.106036080128</c:v>
                </c:pt>
                <c:pt idx="523">
                  <c:v>0.106131747488</c:v>
                </c:pt>
                <c:pt idx="524">
                  <c:v>0.106254020912</c:v>
                </c:pt>
                <c:pt idx="525">
                  <c:v>0.106441877936</c:v>
                </c:pt>
                <c:pt idx="526">
                  <c:v>0.106574260832</c:v>
                </c:pt>
                <c:pt idx="527">
                  <c:v>0.106778881664</c:v>
                </c:pt>
                <c:pt idx="528">
                  <c:v>0.106896292304</c:v>
                </c:pt>
                <c:pt idx="529">
                  <c:v>0.107112750176</c:v>
                </c:pt>
                <c:pt idx="530">
                  <c:v>0.10722254672</c:v>
                </c:pt>
                <c:pt idx="531">
                  <c:v>0.10743369392</c:v>
                </c:pt>
                <c:pt idx="532">
                  <c:v>0.107641897856</c:v>
                </c:pt>
                <c:pt idx="533">
                  <c:v>0.10780320152</c:v>
                </c:pt>
                <c:pt idx="534">
                  <c:v>0.108018763616</c:v>
                </c:pt>
                <c:pt idx="535">
                  <c:v>0.10810488608</c:v>
                </c:pt>
                <c:pt idx="536">
                  <c:v>0.10830227672</c:v>
                </c:pt>
                <c:pt idx="537">
                  <c:v>0.108493972784</c:v>
                </c:pt>
                <c:pt idx="538">
                  <c:v>0.108633137984</c:v>
                </c:pt>
                <c:pt idx="539">
                  <c:v>0.108864888032</c:v>
                </c:pt>
                <c:pt idx="540">
                  <c:v>0.108961759808</c:v>
                </c:pt>
                <c:pt idx="541">
                  <c:v>0.109182440624</c:v>
                </c:pt>
                <c:pt idx="542">
                  <c:v>0.109286222672</c:v>
                </c:pt>
                <c:pt idx="543">
                  <c:v>0.109423980224</c:v>
                </c:pt>
                <c:pt idx="544">
                  <c:v>0.109613406176</c:v>
                </c:pt>
                <c:pt idx="545">
                  <c:v>0.109718773952</c:v>
                </c:pt>
                <c:pt idx="546">
                  <c:v>0.109896463232</c:v>
                </c:pt>
                <c:pt idx="547">
                  <c:v>0.109979078912</c:v>
                </c:pt>
                <c:pt idx="548">
                  <c:v>0.110132049056</c:v>
                </c:pt>
                <c:pt idx="549">
                  <c:v>0.110310394016</c:v>
                </c:pt>
                <c:pt idx="550">
                  <c:v>0.110525260352</c:v>
                </c:pt>
                <c:pt idx="551">
                  <c:v>0.110764611968</c:v>
                </c:pt>
                <c:pt idx="552">
                  <c:v>0.1108699424</c:v>
                </c:pt>
                <c:pt idx="553">
                  <c:v>0.11108348544</c:v>
                </c:pt>
                <c:pt idx="554">
                  <c:v>0.111188815872</c:v>
                </c:pt>
                <c:pt idx="555">
                  <c:v>0.11141722832</c:v>
                </c:pt>
                <c:pt idx="556">
                  <c:v>0.111853353952</c:v>
                </c:pt>
                <c:pt idx="557">
                  <c:v>0.112084648576</c:v>
                </c:pt>
                <c:pt idx="558">
                  <c:v>0.11241518176</c:v>
                </c:pt>
                <c:pt idx="559">
                  <c:v>0.112532630432</c:v>
                </c:pt>
                <c:pt idx="560">
                  <c:v>0.112782462688</c:v>
                </c:pt>
                <c:pt idx="561">
                  <c:v>0.113233719744</c:v>
                </c:pt>
                <c:pt idx="562">
                  <c:v>0.113449293408</c:v>
                </c:pt>
                <c:pt idx="563">
                  <c:v>0.113687989984</c:v>
                </c:pt>
                <c:pt idx="564">
                  <c:v>0.113865528592</c:v>
                </c:pt>
                <c:pt idx="565">
                  <c:v>0.114115788368</c:v>
                </c:pt>
                <c:pt idx="566">
                  <c:v>0.114244498976</c:v>
                </c:pt>
                <c:pt idx="567">
                  <c:v>0.114407454288</c:v>
                </c:pt>
                <c:pt idx="568">
                  <c:v>0.114653026576</c:v>
                </c:pt>
                <c:pt idx="569">
                  <c:v>0.114735838864</c:v>
                </c:pt>
                <c:pt idx="570">
                  <c:v>0.114946450304</c:v>
                </c:pt>
                <c:pt idx="571">
                  <c:v>0.115085512448</c:v>
                </c:pt>
                <c:pt idx="572">
                  <c:v>0.115273077072</c:v>
                </c:pt>
                <c:pt idx="573">
                  <c:v>0.11535588936</c:v>
                </c:pt>
                <c:pt idx="574">
                  <c:v>0.11554762064</c:v>
                </c:pt>
                <c:pt idx="575">
                  <c:v>0.115754130528</c:v>
                </c:pt>
                <c:pt idx="576">
                  <c:v>0.115926591024</c:v>
                </c:pt>
                <c:pt idx="577">
                  <c:v>0.116140132144</c:v>
                </c:pt>
                <c:pt idx="578">
                  <c:v>0.116290327072</c:v>
                </c:pt>
                <c:pt idx="579">
                  <c:v>0.116534662384</c:v>
                </c:pt>
                <c:pt idx="580">
                  <c:v>0.116671771408</c:v>
                </c:pt>
                <c:pt idx="581">
                  <c:v>0.116875156304</c:v>
                </c:pt>
                <c:pt idx="582">
                  <c:v>0.117180038336</c:v>
                </c:pt>
                <c:pt idx="583">
                  <c:v>0.117338696784</c:v>
                </c:pt>
                <c:pt idx="584">
                  <c:v>0.117536987376</c:v>
                </c:pt>
                <c:pt idx="585">
                  <c:v>0.117674965392</c:v>
                </c:pt>
                <c:pt idx="586">
                  <c:v>0.117880145136</c:v>
                </c:pt>
                <c:pt idx="587">
                  <c:v>0.118013313744</c:v>
                </c:pt>
                <c:pt idx="588">
                  <c:v>0.11814641736</c:v>
                </c:pt>
                <c:pt idx="589">
                  <c:v>0.1183719396</c:v>
                </c:pt>
                <c:pt idx="590">
                  <c:v>0.118470857424</c:v>
                </c:pt>
                <c:pt idx="591">
                  <c:v>0.11867187768</c:v>
                </c:pt>
                <c:pt idx="592">
                  <c:v>0.118775799888</c:v>
                </c:pt>
                <c:pt idx="593">
                  <c:v>0.118913192976</c:v>
                </c:pt>
                <c:pt idx="594">
                  <c:v>0.119089906224</c:v>
                </c:pt>
                <c:pt idx="595">
                  <c:v>0.11930977416</c:v>
                </c:pt>
                <c:pt idx="596">
                  <c:v>0.11942610984</c:v>
                </c:pt>
                <c:pt idx="597">
                  <c:v>0.119520933168</c:v>
                </c:pt>
                <c:pt idx="598">
                  <c:v>0.11968770264</c:v>
                </c:pt>
                <c:pt idx="599">
                  <c:v>0.11984010888</c:v>
                </c:pt>
                <c:pt idx="600">
                  <c:v>0.120024491184</c:v>
                </c:pt>
                <c:pt idx="601">
                  <c:v>0.12024175944</c:v>
                </c:pt>
                <c:pt idx="602">
                  <c:v>0.120404304432</c:v>
                </c:pt>
                <c:pt idx="603">
                  <c:v>0.12066745704</c:v>
                </c:pt>
                <c:pt idx="604">
                  <c:v>0.12076656104</c:v>
                </c:pt>
                <c:pt idx="605">
                  <c:v>0.12086220944</c:v>
                </c:pt>
                <c:pt idx="606">
                  <c:v>0.12103472864</c:v>
                </c:pt>
                <c:pt idx="607">
                  <c:v>0.12116121664</c:v>
                </c:pt>
                <c:pt idx="608">
                  <c:v>0.12137415984</c:v>
                </c:pt>
                <c:pt idx="609">
                  <c:v>0.12148806424</c:v>
                </c:pt>
                <c:pt idx="610">
                  <c:v>0.12171848104</c:v>
                </c:pt>
                <c:pt idx="611">
                  <c:v>0.12181289064</c:v>
                </c:pt>
                <c:pt idx="612">
                  <c:v>0.12193351064</c:v>
                </c:pt>
                <c:pt idx="613">
                  <c:v>0.12219111584</c:v>
                </c:pt>
                <c:pt idx="614">
                  <c:v>0.12233735944</c:v>
                </c:pt>
                <c:pt idx="615">
                  <c:v>0.12255082424</c:v>
                </c:pt>
                <c:pt idx="616">
                  <c:v>0.12263225904</c:v>
                </c:pt>
                <c:pt idx="617">
                  <c:v>0.12275574784</c:v>
                </c:pt>
                <c:pt idx="618">
                  <c:v>0.12291431424</c:v>
                </c:pt>
                <c:pt idx="619">
                  <c:v>0.12301081024</c:v>
                </c:pt>
                <c:pt idx="620">
                  <c:v>0.12324611704</c:v>
                </c:pt>
                <c:pt idx="621">
                  <c:v>0.12336034744</c:v>
                </c:pt>
                <c:pt idx="622">
                  <c:v>0.12358678704</c:v>
                </c:pt>
                <c:pt idx="623">
                  <c:v>0.12373550824</c:v>
                </c:pt>
                <c:pt idx="624">
                  <c:v>0.123875730496</c:v>
                </c:pt>
                <c:pt idx="625">
                  <c:v>0.124063733632</c:v>
                </c:pt>
                <c:pt idx="626">
                  <c:v>0.124175742416</c:v>
                </c:pt>
                <c:pt idx="627">
                  <c:v>0.124382077808</c:v>
                </c:pt>
                <c:pt idx="628">
                  <c:v>0.124472958992</c:v>
                </c:pt>
                <c:pt idx="629">
                  <c:v>0.124624557648</c:v>
                </c:pt>
                <c:pt idx="630">
                  <c:v>0.124817046336</c:v>
                </c:pt>
                <c:pt idx="631">
                  <c:v>0.1250759732</c:v>
                </c:pt>
                <c:pt idx="632">
                  <c:v>0.125202608784</c:v>
                </c:pt>
                <c:pt idx="633">
                  <c:v>0.12532755416</c:v>
                </c:pt>
                <c:pt idx="634">
                  <c:v>0.12559408696</c:v>
                </c:pt>
                <c:pt idx="635">
                  <c:v>0.125723517888</c:v>
                </c:pt>
                <c:pt idx="636">
                  <c:v>0.12594675536</c:v>
                </c:pt>
                <c:pt idx="637">
                  <c:v>0.126112135712</c:v>
                </c:pt>
                <c:pt idx="638">
                  <c:v>0.126247547376</c:v>
                </c:pt>
                <c:pt idx="639">
                  <c:v>0.126523896384</c:v>
                </c:pt>
                <c:pt idx="640">
                  <c:v>0.126759810416</c:v>
                </c:pt>
                <c:pt idx="641">
                  <c:v>0.126759810416</c:v>
                </c:pt>
                <c:pt idx="642">
                  <c:v>0.127079389744</c:v>
                </c:pt>
                <c:pt idx="643">
                  <c:v>0.127349237952</c:v>
                </c:pt>
                <c:pt idx="644">
                  <c:v>0.127720001632</c:v>
                </c:pt>
                <c:pt idx="645">
                  <c:v>0.127928194432</c:v>
                </c:pt>
                <c:pt idx="646">
                  <c:v>0.128326841632</c:v>
                </c:pt>
                <c:pt idx="647">
                  <c:v>0.128509018112</c:v>
                </c:pt>
                <c:pt idx="648">
                  <c:v>0.128767376352</c:v>
                </c:pt>
                <c:pt idx="649">
                  <c:v>0.129134467872</c:v>
                </c:pt>
                <c:pt idx="650">
                  <c:v>0.129370979872</c:v>
                </c:pt>
                <c:pt idx="651">
                  <c:v>0.129742490432</c:v>
                </c:pt>
                <c:pt idx="652">
                  <c:v>0.129959645792</c:v>
                </c:pt>
                <c:pt idx="653">
                  <c:v>0.130249124032</c:v>
                </c:pt>
                <c:pt idx="654">
                  <c:v>0.130711753952</c:v>
                </c:pt>
                <c:pt idx="655">
                  <c:v>0.130933950752</c:v>
                </c:pt>
                <c:pt idx="656">
                  <c:v>0.131332473472</c:v>
                </c:pt>
                <c:pt idx="657">
                  <c:v>0.131545334272</c:v>
                </c:pt>
                <c:pt idx="658">
                  <c:v>0.131926740992</c:v>
                </c:pt>
                <c:pt idx="659">
                  <c:v>0.132116946432</c:v>
                </c:pt>
                <c:pt idx="660">
                  <c:v>0.132341446112</c:v>
                </c:pt>
                <c:pt idx="661">
                  <c:v>0.132674865792</c:v>
                </c:pt>
                <c:pt idx="662">
                  <c:v>0.132902975392</c:v>
                </c:pt>
                <c:pt idx="663">
                  <c:v>0.133298821792</c:v>
                </c:pt>
                <c:pt idx="664">
                  <c:v>0.133514039872</c:v>
                </c:pt>
                <c:pt idx="665">
                  <c:v>0.133902550432</c:v>
                </c:pt>
                <c:pt idx="666">
                  <c:v>0.1340773336</c:v>
                </c:pt>
                <c:pt idx="667">
                  <c:v>0.134390005408</c:v>
                </c:pt>
                <c:pt idx="668">
                  <c:v>0.134768453824</c:v>
                </c:pt>
                <c:pt idx="669">
                  <c:v>0.134965907872</c:v>
                </c:pt>
                <c:pt idx="670">
                  <c:v>0.135340629568</c:v>
                </c:pt>
                <c:pt idx="671">
                  <c:v>0.135543238912</c:v>
                </c:pt>
                <c:pt idx="672">
                  <c:v>0.135794978848</c:v>
                </c:pt>
                <c:pt idx="673">
                  <c:v>0.136152743968</c:v>
                </c:pt>
                <c:pt idx="674">
                  <c:v>0.136355477536</c:v>
                </c:pt>
                <c:pt idx="675">
                  <c:v>0.136800696352</c:v>
                </c:pt>
                <c:pt idx="676">
                  <c:v>0.136999889536</c:v>
                </c:pt>
                <c:pt idx="677">
                  <c:v>0.137407406368</c:v>
                </c:pt>
                <c:pt idx="678">
                  <c:v>0.137591133664</c:v>
                </c:pt>
                <c:pt idx="679">
                  <c:v>0.13780032688</c:v>
                </c:pt>
                <c:pt idx="680">
                  <c:v>0.138153682048</c:v>
                </c:pt>
                <c:pt idx="681">
                  <c:v>0.138353806912</c:v>
                </c:pt>
                <c:pt idx="682">
                  <c:v>0.13879349776</c:v>
                </c:pt>
                <c:pt idx="683">
                  <c:v>0.139004554336</c:v>
                </c:pt>
                <c:pt idx="684">
                  <c:v>0.139248562016</c:v>
                </c:pt>
                <c:pt idx="685">
                  <c:v>0.13969116912</c:v>
                </c:pt>
                <c:pt idx="686">
                  <c:v>0.139970713696</c:v>
                </c:pt>
                <c:pt idx="687">
                  <c:v>0.140426338656</c:v>
                </c:pt>
                <c:pt idx="688">
                  <c:v>0.140642151264</c:v>
                </c:pt>
                <c:pt idx="689">
                  <c:v>0.141010969952</c:v>
                </c:pt>
                <c:pt idx="690">
                  <c:v>0.141230114144</c:v>
                </c:pt>
                <c:pt idx="691">
                  <c:v>0.141537236832</c:v>
                </c:pt>
                <c:pt idx="692">
                  <c:v>0.141893654624</c:v>
                </c:pt>
                <c:pt idx="693">
                  <c:v>0.142073745248</c:v>
                </c:pt>
                <c:pt idx="694">
                  <c:v>0.142417947232</c:v>
                </c:pt>
                <c:pt idx="695">
                  <c:v>0.142727599456</c:v>
                </c:pt>
                <c:pt idx="696">
                  <c:v>0.143063102304</c:v>
                </c:pt>
                <c:pt idx="697">
                  <c:v>0.143208828256</c:v>
                </c:pt>
                <c:pt idx="698">
                  <c:v>0.143392867424</c:v>
                </c:pt>
                <c:pt idx="699">
                  <c:v>0.143583076192</c:v>
                </c:pt>
                <c:pt idx="700">
                  <c:v>0.143682530144</c:v>
                </c:pt>
                <c:pt idx="701">
                  <c:v>0.14388125296</c:v>
                </c:pt>
                <c:pt idx="702">
                  <c:v>0.14407528688</c:v>
                </c:pt>
                <c:pt idx="703">
                  <c:v>0.14407528688</c:v>
                </c:pt>
                <c:pt idx="704">
                  <c:v>0.14431054336</c:v>
                </c:pt>
                <c:pt idx="705">
                  <c:v>0.144458996064</c:v>
                </c:pt>
                <c:pt idx="706">
                  <c:v>0.14465397872</c:v>
                </c:pt>
                <c:pt idx="707">
                  <c:v>0.144762222768</c:v>
                </c:pt>
                <c:pt idx="708">
                  <c:v>0.144958508784</c:v>
                </c:pt>
                <c:pt idx="709">
                  <c:v>0.145048114784</c:v>
                </c:pt>
                <c:pt idx="710">
                  <c:v>0.145213902176</c:v>
                </c:pt>
                <c:pt idx="711">
                  <c:v>0.145442055344</c:v>
                </c:pt>
                <c:pt idx="712">
                  <c:v>0.14561227416</c:v>
                </c:pt>
                <c:pt idx="713">
                  <c:v>0.145823353312</c:v>
                </c:pt>
                <c:pt idx="714">
                  <c:v>0.145930815344</c:v>
                </c:pt>
                <c:pt idx="715">
                  <c:v>0.14606682096</c:v>
                </c:pt>
                <c:pt idx="716">
                  <c:v>0.146327883968</c:v>
                </c:pt>
                <c:pt idx="717">
                  <c:v>0.14647672768</c:v>
                </c:pt>
                <c:pt idx="718">
                  <c:v>0.146748347904</c:v>
                </c:pt>
                <c:pt idx="719">
                  <c:v>0.146860176192</c:v>
                </c:pt>
                <c:pt idx="720">
                  <c:v>0.147044145456</c:v>
                </c:pt>
                <c:pt idx="721">
                  <c:v>0.147184061152</c:v>
                </c:pt>
                <c:pt idx="722">
                  <c:v>0.147344960944</c:v>
                </c:pt>
                <c:pt idx="723">
                  <c:v>0.147520588704</c:v>
                </c:pt>
                <c:pt idx="724">
                  <c:v>0.147637473024</c:v>
                </c:pt>
                <c:pt idx="725">
                  <c:v>0.147873312704</c:v>
                </c:pt>
                <c:pt idx="726">
                  <c:v>0.147979388784</c:v>
                </c:pt>
                <c:pt idx="727">
                  <c:v>0.148167076784</c:v>
                </c:pt>
                <c:pt idx="728">
                  <c:v>0.148387383664</c:v>
                </c:pt>
                <c:pt idx="729">
                  <c:v>0.148694221184</c:v>
                </c:pt>
                <c:pt idx="730">
                  <c:v>0.148781399024</c:v>
                </c:pt>
                <c:pt idx="731">
                  <c:v>0.148899836624</c:v>
                </c:pt>
                <c:pt idx="732">
                  <c:v>0.149151532704</c:v>
                </c:pt>
                <c:pt idx="733">
                  <c:v>0.149235798144</c:v>
                </c:pt>
                <c:pt idx="734">
                  <c:v>0.149418243824</c:v>
                </c:pt>
                <c:pt idx="735">
                  <c:v>0.149570918304</c:v>
                </c:pt>
                <c:pt idx="736">
                  <c:v>0.149669875184</c:v>
                </c:pt>
                <c:pt idx="737">
                  <c:v>0.149902025824</c:v>
                </c:pt>
                <c:pt idx="738">
                  <c:v>0.150164853744</c:v>
                </c:pt>
                <c:pt idx="739">
                  <c:v>0.150284909344</c:v>
                </c:pt>
                <c:pt idx="740">
                  <c:v>0.150363026384</c:v>
                </c:pt>
                <c:pt idx="741">
                  <c:v>0.150505863424</c:v>
                </c:pt>
                <c:pt idx="742">
                  <c:v>0.150646564704</c:v>
                </c:pt>
                <c:pt idx="743">
                  <c:v>0.150732059824</c:v>
                </c:pt>
                <c:pt idx="744">
                  <c:v>0.150945405616</c:v>
                </c:pt>
                <c:pt idx="745">
                  <c:v>0.151026689456</c:v>
                </c:pt>
                <c:pt idx="746">
                  <c:v>0.151223908016</c:v>
                </c:pt>
                <c:pt idx="747">
                  <c:v>0.151370737072</c:v>
                </c:pt>
                <c:pt idx="748">
                  <c:v>0.151452474288</c:v>
                </c:pt>
                <c:pt idx="749">
                  <c:v>0.151677737392</c:v>
                </c:pt>
                <c:pt idx="750">
                  <c:v>0.151782013872</c:v>
                </c:pt>
                <c:pt idx="751">
                  <c:v>0.152020878256</c:v>
                </c:pt>
                <c:pt idx="752">
                  <c:v>0.15213409272</c:v>
                </c:pt>
                <c:pt idx="753">
                  <c:v>0.15229795576</c:v>
                </c:pt>
                <c:pt idx="754">
                  <c:v>0.152511884464</c:v>
                </c:pt>
                <c:pt idx="755">
                  <c:v>0.1526852684</c:v>
                </c:pt>
                <c:pt idx="756">
                  <c:v>0.152915324336</c:v>
                </c:pt>
                <c:pt idx="757">
                  <c:v>0.153048357808</c:v>
                </c:pt>
                <c:pt idx="758">
                  <c:v>0.153229254832</c:v>
                </c:pt>
                <c:pt idx="759">
                  <c:v>0.153445579952</c:v>
                </c:pt>
                <c:pt idx="760">
                  <c:v>0.153567538096</c:v>
                </c:pt>
                <c:pt idx="761">
                  <c:v>0.153801609648</c:v>
                </c:pt>
                <c:pt idx="762">
                  <c:v>0.153919487408</c:v>
                </c:pt>
                <c:pt idx="763">
                  <c:v>0.154118519472</c:v>
                </c:pt>
                <c:pt idx="764">
                  <c:v>0.154202408816</c:v>
                </c:pt>
                <c:pt idx="765">
                  <c:v>0.154425609696</c:v>
                </c:pt>
                <c:pt idx="766">
                  <c:v>0.154589443744</c:v>
                </c:pt>
                <c:pt idx="767">
                  <c:v>0.154680630672</c:v>
                </c:pt>
                <c:pt idx="768">
                  <c:v>0.15489311528</c:v>
                </c:pt>
                <c:pt idx="769">
                  <c:v>0.155007904304</c:v>
                </c:pt>
                <c:pt idx="770">
                  <c:v>0.155212170912</c:v>
                </c:pt>
                <c:pt idx="771">
                  <c:v>0.155322357856</c:v>
                </c:pt>
                <c:pt idx="772">
                  <c:v>0.155463904688</c:v>
                </c:pt>
                <c:pt idx="773">
                  <c:v>0.15564654152</c:v>
                </c:pt>
                <c:pt idx="774">
                  <c:v>0.156015299616</c:v>
                </c:pt>
                <c:pt idx="775">
                  <c:v>0.15624678424</c:v>
                </c:pt>
                <c:pt idx="776">
                  <c:v>0.156558147824</c:v>
                </c:pt>
                <c:pt idx="777">
                  <c:v>0.156870892032</c:v>
                </c:pt>
                <c:pt idx="778">
                  <c:v>0.157282383728</c:v>
                </c:pt>
                <c:pt idx="779">
                  <c:v>0.157441747184</c:v>
                </c:pt>
                <c:pt idx="780">
                  <c:v>0.157722342576</c:v>
                </c:pt>
                <c:pt idx="781">
                  <c:v>0.157830359968</c:v>
                </c:pt>
                <c:pt idx="782">
                  <c:v>0.158008328976</c:v>
                </c:pt>
                <c:pt idx="783">
                  <c:v>0.1581132564</c:v>
                </c:pt>
                <c:pt idx="784">
                  <c:v>0.158211987552</c:v>
                </c:pt>
                <c:pt idx="785">
                  <c:v>0.158425223472</c:v>
                </c:pt>
                <c:pt idx="786">
                  <c:v>0.158566212336</c:v>
                </c:pt>
                <c:pt idx="787">
                  <c:v>0.15880716568</c:v>
                </c:pt>
                <c:pt idx="788">
                  <c:v>0.158919593264</c:v>
                </c:pt>
                <c:pt idx="789">
                  <c:v>0.159078692576</c:v>
                </c:pt>
                <c:pt idx="790">
                  <c:v>0.1592411024</c:v>
                </c:pt>
                <c:pt idx="791">
                  <c:v>0.159368459744</c:v>
                </c:pt>
                <c:pt idx="792">
                  <c:v>0.159574944816</c:v>
                </c:pt>
                <c:pt idx="793">
                  <c:v>0.159678479456</c:v>
                </c:pt>
                <c:pt idx="794">
                  <c:v>0.159931571344</c:v>
                </c:pt>
                <c:pt idx="795">
                  <c:v>0.16005704624</c:v>
                </c:pt>
                <c:pt idx="796">
                  <c:v>0.160189596544</c:v>
                </c:pt>
                <c:pt idx="797">
                  <c:v>0.16035207128</c:v>
                </c:pt>
                <c:pt idx="798">
                  <c:v>0.160459435728</c:v>
                </c:pt>
                <c:pt idx="799">
                  <c:v>0.160672671648</c:v>
                </c:pt>
                <c:pt idx="800">
                  <c:v>0.160767313344</c:v>
                </c:pt>
                <c:pt idx="801">
                  <c:v>0.16093076176</c:v>
                </c:pt>
                <c:pt idx="802">
                  <c:v>0.16108849792</c:v>
                </c:pt>
                <c:pt idx="803">
                  <c:v>0.161241430592</c:v>
                </c:pt>
                <c:pt idx="804">
                  <c:v>0.161451313664</c:v>
                </c:pt>
                <c:pt idx="805">
                  <c:v>0.161566759232</c:v>
                </c:pt>
                <c:pt idx="806">
                  <c:v>0.161865416192</c:v>
                </c:pt>
                <c:pt idx="807">
                  <c:v>0.161980466624</c:v>
                </c:pt>
                <c:pt idx="808">
                  <c:v>0.16218699104</c:v>
                </c:pt>
                <c:pt idx="809">
                  <c:v>0.162406093952</c:v>
                </c:pt>
                <c:pt idx="810">
                  <c:v>0.162504153536</c:v>
                </c:pt>
                <c:pt idx="811">
                  <c:v>0.162689735744</c:v>
                </c:pt>
                <c:pt idx="812">
                  <c:v>0.162771858176</c:v>
                </c:pt>
                <c:pt idx="813">
                  <c:v>0.16292391968</c:v>
                </c:pt>
                <c:pt idx="814">
                  <c:v>0.16310765792</c:v>
                </c:pt>
                <c:pt idx="815">
                  <c:v>0.163248326336</c:v>
                </c:pt>
                <c:pt idx="816">
                  <c:v>0.163443457664</c:v>
                </c:pt>
                <c:pt idx="817">
                  <c:v>0.163546390592</c:v>
                </c:pt>
                <c:pt idx="818">
                  <c:v>0.163745407424</c:v>
                </c:pt>
                <c:pt idx="819">
                  <c:v>0.16382976896</c:v>
                </c:pt>
                <c:pt idx="820">
                  <c:v>0.163992169856</c:v>
                </c:pt>
                <c:pt idx="821">
                  <c:v>0.164152858496</c:v>
                </c:pt>
                <c:pt idx="822">
                  <c:v>0.164302483328</c:v>
                </c:pt>
                <c:pt idx="823">
                  <c:v>0.16451993984</c:v>
                </c:pt>
                <c:pt idx="824">
                  <c:v>0.1646379008</c:v>
                </c:pt>
                <c:pt idx="825">
                  <c:v>0.16478465024</c:v>
                </c:pt>
                <c:pt idx="826">
                  <c:v>0.16497970688</c:v>
                </c:pt>
                <c:pt idx="827">
                  <c:v>0.1651467584</c:v>
                </c:pt>
                <c:pt idx="828">
                  <c:v>0.16534344704</c:v>
                </c:pt>
                <c:pt idx="829">
                  <c:v>0.16544306432</c:v>
                </c:pt>
                <c:pt idx="830">
                  <c:v>0.16565483264</c:v>
                </c:pt>
                <c:pt idx="831">
                  <c:v>0.16575954176</c:v>
                </c:pt>
                <c:pt idx="832">
                  <c:v>0.16595218304</c:v>
                </c:pt>
                <c:pt idx="833">
                  <c:v>0.16610526464</c:v>
                </c:pt>
                <c:pt idx="834">
                  <c:v>0.166274144</c:v>
                </c:pt>
                <c:pt idx="835">
                  <c:v>0.16648382336</c:v>
                </c:pt>
                <c:pt idx="836">
                  <c:v>0.1666390592</c:v>
                </c:pt>
                <c:pt idx="837">
                  <c:v>0.16692413696</c:v>
                </c:pt>
                <c:pt idx="838">
                  <c:v>0.16700717312</c:v>
                </c:pt>
                <c:pt idx="839">
                  <c:v>0.16722044288</c:v>
                </c:pt>
                <c:pt idx="840">
                  <c:v>0.16737326336</c:v>
                </c:pt>
                <c:pt idx="841">
                  <c:v>0.167475296</c:v>
                </c:pt>
                <c:pt idx="842">
                  <c:v>0.16769359232</c:v>
                </c:pt>
                <c:pt idx="843">
                  <c:v>0.16779497216</c:v>
                </c:pt>
                <c:pt idx="844">
                  <c:v>0.167934814464</c:v>
                </c:pt>
                <c:pt idx="845">
                  <c:v>0.168130272672</c:v>
                </c:pt>
                <c:pt idx="846">
                  <c:v>0.168259441632</c:v>
                </c:pt>
                <c:pt idx="847">
                  <c:v>0.1684365408</c:v>
                </c:pt>
                <c:pt idx="848">
                  <c:v>0.168545514816</c:v>
                </c:pt>
                <c:pt idx="849">
                  <c:v>0.168763987392</c:v>
                </c:pt>
                <c:pt idx="850">
                  <c:v>0.168852700896</c:v>
                </c:pt>
                <c:pt idx="851">
                  <c:v>0.169014260448</c:v>
                </c:pt>
                <c:pt idx="852">
                  <c:v>0.169192080864</c:v>
                </c:pt>
                <c:pt idx="853">
                  <c:v>0.16930334976</c:v>
                </c:pt>
                <c:pt idx="854">
                  <c:v>0.16952365824</c:v>
                </c:pt>
                <c:pt idx="855">
                  <c:v>0.169636172928</c:v>
                </c:pt>
                <c:pt idx="856">
                  <c:v>0.16983084432</c:v>
                </c:pt>
                <c:pt idx="857">
                  <c:v>0.169913001024</c:v>
                </c:pt>
                <c:pt idx="858">
                  <c:v>0.1701560616</c:v>
                </c:pt>
                <c:pt idx="859">
                  <c:v>0.170596154016</c:v>
                </c:pt>
                <c:pt idx="860">
                  <c:v>0.170865704064</c:v>
                </c:pt>
                <c:pt idx="861">
                  <c:v>0.171122271648</c:v>
                </c:pt>
                <c:pt idx="862">
                  <c:v>0.171306058752</c:v>
                </c:pt>
                <c:pt idx="863">
                  <c:v>0.171580788672</c:v>
                </c:pt>
                <c:pt idx="864">
                  <c:v>0.171933675648</c:v>
                </c:pt>
                <c:pt idx="865">
                  <c:v>0.17212068256</c:v>
                </c:pt>
                <c:pt idx="866">
                  <c:v>0.17242571104</c:v>
                </c:pt>
                <c:pt idx="867">
                  <c:v>0.172524105248</c:v>
                </c:pt>
                <c:pt idx="868">
                  <c:v>0.172727457568</c:v>
                </c:pt>
                <c:pt idx="869">
                  <c:v>0.172811372576</c:v>
                </c:pt>
                <c:pt idx="870">
                  <c:v>0.1730599</c:v>
                </c:pt>
                <c:pt idx="871">
                  <c:v>0.173238348096</c:v>
                </c:pt>
                <c:pt idx="872">
                  <c:v>0.173390283168</c:v>
                </c:pt>
                <c:pt idx="873">
                  <c:v>0.173599748928</c:v>
                </c:pt>
                <c:pt idx="874">
                  <c:v>0.173704320928</c:v>
                </c:pt>
                <c:pt idx="875">
                  <c:v>0.173897698688</c:v>
                </c:pt>
                <c:pt idx="876">
                  <c:v>0.173984187776</c:v>
                </c:pt>
                <c:pt idx="877">
                  <c:v>0.174110510752</c:v>
                </c:pt>
                <c:pt idx="878">
                  <c:v>0.174376348864</c:v>
                </c:pt>
                <c:pt idx="879">
                  <c:v>0.174515928352</c:v>
                </c:pt>
                <c:pt idx="880">
                  <c:v>0.174781380352</c:v>
                </c:pt>
                <c:pt idx="881">
                  <c:v>0.174913173248</c:v>
                </c:pt>
                <c:pt idx="882">
                  <c:v>0.17512978208</c:v>
                </c:pt>
                <c:pt idx="883">
                  <c:v>0.175367948832</c:v>
                </c:pt>
                <c:pt idx="884">
                  <c:v>0.175478441216</c:v>
                </c:pt>
                <c:pt idx="885">
                  <c:v>0.175778540288</c:v>
                </c:pt>
                <c:pt idx="886">
                  <c:v>0.175931814656</c:v>
                </c:pt>
                <c:pt idx="887">
                  <c:v>0.176123091456</c:v>
                </c:pt>
                <c:pt idx="888">
                  <c:v>0.176214208768</c:v>
                </c:pt>
                <c:pt idx="889">
                  <c:v>0.176290087168</c:v>
                </c:pt>
                <c:pt idx="890">
                  <c:v>0.176451139072</c:v>
                </c:pt>
                <c:pt idx="891">
                  <c:v>0.176552499968</c:v>
                </c:pt>
                <c:pt idx="892">
                  <c:v>0.17678272768</c:v>
                </c:pt>
                <c:pt idx="893">
                  <c:v>0.176883140096</c:v>
                </c:pt>
                <c:pt idx="894">
                  <c:v>0.177044697856</c:v>
                </c:pt>
                <c:pt idx="895">
                  <c:v>0.177223265024</c:v>
                </c:pt>
                <c:pt idx="896">
                  <c:v>0.17736446208</c:v>
                </c:pt>
                <c:pt idx="897">
                  <c:v>0.177576352512</c:v>
                </c:pt>
                <c:pt idx="898">
                  <c:v>0.177717992192</c:v>
                </c:pt>
                <c:pt idx="899">
                  <c:v>0.177969655552</c:v>
                </c:pt>
                <c:pt idx="900">
                  <c:v>0.17807202816</c:v>
                </c:pt>
                <c:pt idx="901">
                  <c:v>0.178234155008</c:v>
                </c:pt>
                <c:pt idx="902">
                  <c:v>0.17839008512</c:v>
                </c:pt>
                <c:pt idx="903">
                  <c:v>0.1785443712</c:v>
                </c:pt>
                <c:pt idx="904">
                  <c:v>0.178838969088</c:v>
                </c:pt>
                <c:pt idx="905">
                  <c:v>0.178981970224</c:v>
                </c:pt>
                <c:pt idx="906">
                  <c:v>0.179293028528</c:v>
                </c:pt>
                <c:pt idx="907">
                  <c:v>0.17949853992</c:v>
                </c:pt>
                <c:pt idx="908">
                  <c:v>0.179663221664</c:v>
                </c:pt>
                <c:pt idx="909">
                  <c:v>0.179944095888</c:v>
                </c:pt>
                <c:pt idx="910">
                  <c:v>0.180110530256</c:v>
                </c:pt>
                <c:pt idx="911">
                  <c:v>0.180320390752</c:v>
                </c:pt>
                <c:pt idx="912">
                  <c:v>0.180427300816</c:v>
                </c:pt>
                <c:pt idx="913">
                  <c:v>0.18057997384</c:v>
                </c:pt>
                <c:pt idx="914">
                  <c:v>0.1807571836</c:v>
                </c:pt>
                <c:pt idx="915">
                  <c:v>0.181003589552</c:v>
                </c:pt>
                <c:pt idx="916">
                  <c:v>0.18112036624</c:v>
                </c:pt>
                <c:pt idx="917">
                  <c:v>0.181221564048</c:v>
                </c:pt>
                <c:pt idx="918">
                  <c:v>0.18146764544</c:v>
                </c:pt>
                <c:pt idx="919">
                  <c:v>0.181557353824</c:v>
                </c:pt>
                <c:pt idx="920">
                  <c:v>0.181722814512</c:v>
                </c:pt>
                <c:pt idx="921">
                  <c:v>0.181936504816</c:v>
                </c:pt>
                <c:pt idx="922">
                  <c:v>0.182087490128</c:v>
                </c:pt>
                <c:pt idx="923">
                  <c:v>0.182295598</c:v>
                </c:pt>
                <c:pt idx="924">
                  <c:v>0.182414776432</c:v>
                </c:pt>
                <c:pt idx="925">
                  <c:v>0.182624026</c:v>
                </c:pt>
                <c:pt idx="926">
                  <c:v>0.182892374608</c:v>
                </c:pt>
                <c:pt idx="927">
                  <c:v>0.183069152176</c:v>
                </c:pt>
                <c:pt idx="928">
                  <c:v>0.183325356256</c:v>
                </c:pt>
                <c:pt idx="929">
                  <c:v>0.183430890256</c:v>
                </c:pt>
                <c:pt idx="930">
                  <c:v>0.18362546248</c:v>
                </c:pt>
                <c:pt idx="931">
                  <c:v>0.183718397344</c:v>
                </c:pt>
                <c:pt idx="932">
                  <c:v>0.183862378192</c:v>
                </c:pt>
                <c:pt idx="933">
                  <c:v>0.18402811528</c:v>
                </c:pt>
                <c:pt idx="934">
                  <c:v>0.184173395008</c:v>
                </c:pt>
                <c:pt idx="935">
                  <c:v>0.1844116096</c:v>
                </c:pt>
                <c:pt idx="936">
                  <c:v>0.184535522752</c:v>
                </c:pt>
                <c:pt idx="937">
                  <c:v>0.18473827792</c:v>
                </c:pt>
                <c:pt idx="938">
                  <c:v>0.184819977472</c:v>
                </c:pt>
                <c:pt idx="939">
                  <c:v>0.18492921328</c:v>
                </c:pt>
                <c:pt idx="940">
                  <c:v>0.185147814784</c:v>
                </c:pt>
                <c:pt idx="941">
                  <c:v>0.18531400648</c:v>
                </c:pt>
                <c:pt idx="942">
                  <c:v>0.185625607792</c:v>
                </c:pt>
                <c:pt idx="943">
                  <c:v>0.18574231216</c:v>
                </c:pt>
                <c:pt idx="944">
                  <c:v>0.186015141904</c:v>
                </c:pt>
                <c:pt idx="945">
                  <c:v>0.186421059472</c:v>
                </c:pt>
                <c:pt idx="946">
                  <c:v>0.186610247632</c:v>
                </c:pt>
                <c:pt idx="947">
                  <c:v>0.187040548048</c:v>
                </c:pt>
                <c:pt idx="948">
                  <c:v>0.187240348432</c:v>
                </c:pt>
                <c:pt idx="949">
                  <c:v>0.187652014288</c:v>
                </c:pt>
                <c:pt idx="950">
                  <c:v>0.187830653392</c:v>
                </c:pt>
                <c:pt idx="951">
                  <c:v>0.188057679184</c:v>
                </c:pt>
                <c:pt idx="952">
                  <c:v>0.188504276944</c:v>
                </c:pt>
                <c:pt idx="953">
                  <c:v>0.188710836304</c:v>
                </c:pt>
                <c:pt idx="954">
                  <c:v>0.189194640016</c:v>
                </c:pt>
                <c:pt idx="955">
                  <c:v>0.189381933136</c:v>
                </c:pt>
                <c:pt idx="956">
                  <c:v>0.189607506064</c:v>
                </c:pt>
                <c:pt idx="957">
                  <c:v>0.19003780648</c:v>
                </c:pt>
                <c:pt idx="958">
                  <c:v>0.190261547536</c:v>
                </c:pt>
                <c:pt idx="959">
                  <c:v>0.190710419344</c:v>
                </c:pt>
                <c:pt idx="960">
                  <c:v>0.19095816424</c:v>
                </c:pt>
                <c:pt idx="961">
                  <c:v>0.191390675536</c:v>
                </c:pt>
                <c:pt idx="962">
                  <c:v>0.19156552456</c:v>
                </c:pt>
                <c:pt idx="963">
                  <c:v>0.191790907984</c:v>
                </c:pt>
                <c:pt idx="964">
                  <c:v>0.192212175376</c:v>
                </c:pt>
                <c:pt idx="965">
                  <c:v>0.192507011296</c:v>
                </c:pt>
                <c:pt idx="966">
                  <c:v>0.192884047296</c:v>
                </c:pt>
                <c:pt idx="967">
                  <c:v>0.193130834496</c:v>
                </c:pt>
                <c:pt idx="968">
                  <c:v>0.193369707056</c:v>
                </c:pt>
                <c:pt idx="969">
                  <c:v>0.193708727856</c:v>
                </c:pt>
                <c:pt idx="970">
                  <c:v>0.193949345376</c:v>
                </c:pt>
                <c:pt idx="971">
                  <c:v>0.194404156736</c:v>
                </c:pt>
                <c:pt idx="972">
                  <c:v>0.194607319936</c:v>
                </c:pt>
                <c:pt idx="973">
                  <c:v>0.195069983616</c:v>
                </c:pt>
                <c:pt idx="974">
                  <c:v>0.195304556096</c:v>
                </c:pt>
                <c:pt idx="975">
                  <c:v>0.195572656736</c:v>
                </c:pt>
                <c:pt idx="976">
                  <c:v>0.195916289216</c:v>
                </c:pt>
                <c:pt idx="977">
                  <c:v>0.196187007296</c:v>
                </c:pt>
                <c:pt idx="978">
                  <c:v>0.196580246496</c:v>
                </c:pt>
                <c:pt idx="979">
                  <c:v>0.196999161536</c:v>
                </c:pt>
                <c:pt idx="980">
                  <c:v>0.197216159776</c:v>
                </c:pt>
                <c:pt idx="981">
                  <c:v>0.197659441936</c:v>
                </c:pt>
                <c:pt idx="982">
                  <c:v>0.197907350896</c:v>
                </c:pt>
                <c:pt idx="983">
                  <c:v>0.198364655056</c:v>
                </c:pt>
                <c:pt idx="984">
                  <c:v>0.198559529696</c:v>
                </c:pt>
                <c:pt idx="985">
                  <c:v>0.19903028336</c:v>
                </c:pt>
                <c:pt idx="986">
                  <c:v>0.19922362416</c:v>
                </c:pt>
                <c:pt idx="987">
                  <c:v>0.199455071808</c:v>
                </c:pt>
                <c:pt idx="988">
                  <c:v>0.199866700608</c:v>
                </c:pt>
                <c:pt idx="989">
                  <c:v>0.200057297216</c:v>
                </c:pt>
                <c:pt idx="990">
                  <c:v>0.20048033936</c:v>
                </c:pt>
                <c:pt idx="991">
                  <c:v>0.200684469824</c:v>
                </c:pt>
                <c:pt idx="992">
                  <c:v>0.201072274048</c:v>
                </c:pt>
                <c:pt idx="993">
                  <c:v>0.201261311456</c:v>
                </c:pt>
                <c:pt idx="994">
                  <c:v>0.20152126128</c:v>
                </c:pt>
                <c:pt idx="995">
                  <c:v>0.20171834416</c:v>
                </c:pt>
                <c:pt idx="996">
                  <c:v>0.2019088784</c:v>
                </c:pt>
                <c:pt idx="997">
                  <c:v>0.202028749696</c:v>
                </c:pt>
                <c:pt idx="998">
                  <c:v>0.202108206528</c:v>
                </c:pt>
                <c:pt idx="999">
                  <c:v>0.202285830592</c:v>
                </c:pt>
                <c:pt idx="1000">
                  <c:v>0.202501499136</c:v>
                </c:pt>
                <c:pt idx="1001">
                  <c:v>0.202669955104</c:v>
                </c:pt>
                <c:pt idx="1002">
                  <c:v>0.202868285344</c:v>
                </c:pt>
                <c:pt idx="1003">
                  <c:v>0.202957721056</c:v>
                </c:pt>
                <c:pt idx="1004">
                  <c:v>0.203229146592</c:v>
                </c:pt>
                <c:pt idx="1005">
                  <c:v>0.203319325408</c:v>
                </c:pt>
                <c:pt idx="1006">
                  <c:v>0.203416405664</c:v>
                </c:pt>
                <c:pt idx="1007">
                  <c:v>0.203668538272</c:v>
                </c:pt>
                <c:pt idx="1008">
                  <c:v>0.203815243168</c:v>
                </c:pt>
                <c:pt idx="1009">
                  <c:v>0.204020971808</c:v>
                </c:pt>
                <c:pt idx="1010">
                  <c:v>0.20414546064</c:v>
                </c:pt>
                <c:pt idx="1011">
                  <c:v>0.2043784664</c:v>
                </c:pt>
                <c:pt idx="1012">
                  <c:v>0.204625669408</c:v>
                </c:pt>
                <c:pt idx="1013">
                  <c:v>0.20474391408</c:v>
                </c:pt>
                <c:pt idx="1014">
                  <c:v>0.204965811808</c:v>
                </c:pt>
                <c:pt idx="1015">
                  <c:v>0.205119352416</c:v>
                </c:pt>
                <c:pt idx="1016">
                  <c:v>0.20542255568</c:v>
                </c:pt>
                <c:pt idx="1017">
                  <c:v>0.205516809632</c:v>
                </c:pt>
                <c:pt idx="1018">
                  <c:v>0.20574133648</c:v>
                </c:pt>
                <c:pt idx="1019">
                  <c:v>0.205986567648</c:v>
                </c:pt>
                <c:pt idx="1020">
                  <c:v>0.206105206688</c:v>
                </c:pt>
                <c:pt idx="1021">
                  <c:v>0.2063453768</c:v>
                </c:pt>
                <c:pt idx="1022">
                  <c:v>0.206488926752</c:v>
                </c:pt>
                <c:pt idx="1023">
                  <c:v>0.20668157552</c:v>
                </c:pt>
                <c:pt idx="1024">
                  <c:v>0.206856280544</c:v>
                </c:pt>
                <c:pt idx="1025">
                  <c:v>0.207020717024</c:v>
                </c:pt>
                <c:pt idx="1026">
                  <c:v>0.207266039504</c:v>
                </c:pt>
                <c:pt idx="1027">
                  <c:v>0.207396281824</c:v>
                </c:pt>
                <c:pt idx="1028">
                  <c:v>0.207655117024</c:v>
                </c:pt>
                <c:pt idx="1029">
                  <c:v>0.207767088624</c:v>
                </c:pt>
                <c:pt idx="1030">
                  <c:v>0.208013045504</c:v>
                </c:pt>
                <c:pt idx="1031">
                  <c:v>0.208094692784</c:v>
                </c:pt>
                <c:pt idx="1032">
                  <c:v>0.208410053024</c:v>
                </c:pt>
                <c:pt idx="1033">
                  <c:v>0.208544545824</c:v>
                </c:pt>
                <c:pt idx="1034">
                  <c:v>0.208670981744</c:v>
                </c:pt>
                <c:pt idx="1035">
                  <c:v>0.208861365184</c:v>
                </c:pt>
                <c:pt idx="1036">
                  <c:v>0.208941997424</c:v>
                </c:pt>
                <c:pt idx="1037">
                  <c:v>0.209099201744</c:v>
                </c:pt>
                <c:pt idx="1038">
                  <c:v>0.209271187584</c:v>
                </c:pt>
                <c:pt idx="1039">
                  <c:v>0.209410311504</c:v>
                </c:pt>
                <c:pt idx="1040">
                  <c:v>0.209649416864</c:v>
                </c:pt>
                <c:pt idx="1041">
                  <c:v>0.209827619824</c:v>
                </c:pt>
                <c:pt idx="1042">
                  <c:v>0.209827619824</c:v>
                </c:pt>
                <c:pt idx="1043">
                  <c:v>0.210028280544</c:v>
                </c:pt>
                <c:pt idx="1044">
                  <c:v>0.210183518224</c:v>
                </c:pt>
                <c:pt idx="1045">
                  <c:v>0.210402508096</c:v>
                </c:pt>
                <c:pt idx="1046">
                  <c:v>0.210549923776</c:v>
                </c:pt>
                <c:pt idx="1047">
                  <c:v>0.210787081984</c:v>
                </c:pt>
                <c:pt idx="1048">
                  <c:v>0.210907859392</c:v>
                </c:pt>
                <c:pt idx="1049">
                  <c:v>0.211105771408</c:v>
                </c:pt>
                <c:pt idx="1050">
                  <c:v>0.21130277824</c:v>
                </c:pt>
                <c:pt idx="1051">
                  <c:v>0.211440689488</c:v>
                </c:pt>
                <c:pt idx="1052">
                  <c:v>0.211687352128</c:v>
                </c:pt>
                <c:pt idx="1053">
                  <c:v>0.211793646592</c:v>
                </c:pt>
                <c:pt idx="1054">
                  <c:v>0.212007076048</c:v>
                </c:pt>
                <c:pt idx="1055">
                  <c:v>0.21212229304</c:v>
                </c:pt>
                <c:pt idx="1056">
                  <c:v>0.212247661024</c:v>
                </c:pt>
                <c:pt idx="1057">
                  <c:v>0.212496909904</c:v>
                </c:pt>
                <c:pt idx="1058">
                  <c:v>0.212603398336</c:v>
                </c:pt>
                <c:pt idx="1059">
                  <c:v>0.212798077552</c:v>
                </c:pt>
                <c:pt idx="1060">
                  <c:v>0.212980730752</c:v>
                </c:pt>
                <c:pt idx="1061">
                  <c:v>0.213163189984</c:v>
                </c:pt>
                <c:pt idx="1062">
                  <c:v>0.213313838464</c:v>
                </c:pt>
                <c:pt idx="1063">
                  <c:v>0.213454982512</c:v>
                </c:pt>
                <c:pt idx="1064">
                  <c:v>0.213665502448</c:v>
                </c:pt>
                <c:pt idx="1065">
                  <c:v>0.21379686936</c:v>
                </c:pt>
                <c:pt idx="1066">
                  <c:v>0.214059667328</c:v>
                </c:pt>
                <c:pt idx="1067">
                  <c:v>0.214143439392</c:v>
                </c:pt>
                <c:pt idx="1068">
                  <c:v>0.214492446896</c:v>
                </c:pt>
                <c:pt idx="1069">
                  <c:v>0.214646969792</c:v>
                </c:pt>
                <c:pt idx="1070">
                  <c:v>0.214788728032</c:v>
                </c:pt>
                <c:pt idx="1071">
                  <c:v>0.214991423072</c:v>
                </c:pt>
                <c:pt idx="1072">
                  <c:v>0.215097837968</c:v>
                </c:pt>
                <c:pt idx="1073">
                  <c:v>0.215274554688</c:v>
                </c:pt>
                <c:pt idx="1074">
                  <c:v>0.215449731952</c:v>
                </c:pt>
                <c:pt idx="1075">
                  <c:v>0.21570130472</c:v>
                </c:pt>
                <c:pt idx="1076">
                  <c:v>0.216167182592</c:v>
                </c:pt>
                <c:pt idx="1077">
                  <c:v>0.216363206656</c:v>
                </c:pt>
                <c:pt idx="1078">
                  <c:v>0.216673150464</c:v>
                </c:pt>
                <c:pt idx="1079">
                  <c:v>0.216919335136</c:v>
                </c:pt>
                <c:pt idx="1080">
                  <c:v>0.217059040768</c:v>
                </c:pt>
                <c:pt idx="1081">
                  <c:v>0.217213627808</c:v>
                </c:pt>
                <c:pt idx="1082">
                  <c:v>0.21734403256</c:v>
                </c:pt>
                <c:pt idx="1083">
                  <c:v>0.217523186752</c:v>
                </c:pt>
                <c:pt idx="1084">
                  <c:v>0.217642430448</c:v>
                </c:pt>
                <c:pt idx="1085">
                  <c:v>0.217776041328</c:v>
                </c:pt>
                <c:pt idx="1086">
                  <c:v>0.218023612528</c:v>
                </c:pt>
                <c:pt idx="1087">
                  <c:v>0.218128006128</c:v>
                </c:pt>
                <c:pt idx="1088">
                  <c:v>0.218395357168</c:v>
                </c:pt>
                <c:pt idx="1089">
                  <c:v>0.218497682288</c:v>
                </c:pt>
                <c:pt idx="1090">
                  <c:v>0.218787140208</c:v>
                </c:pt>
                <c:pt idx="1091">
                  <c:v>0.218881643888</c:v>
                </c:pt>
                <c:pt idx="1092">
                  <c:v>0.219008855408</c:v>
                </c:pt>
                <c:pt idx="1093">
                  <c:v>0.219163991408</c:v>
                </c:pt>
                <c:pt idx="1094">
                  <c:v>0.219260305008</c:v>
                </c:pt>
                <c:pt idx="1095">
                  <c:v>0.219445498608</c:v>
                </c:pt>
                <c:pt idx="1096">
                  <c:v>0.219527785328</c:v>
                </c:pt>
                <c:pt idx="1097">
                  <c:v>0.219686735088</c:v>
                </c:pt>
                <c:pt idx="1098">
                  <c:v>0.219848076528</c:v>
                </c:pt>
                <c:pt idx="1099">
                  <c:v>0.219959839088</c:v>
                </c:pt>
                <c:pt idx="1100">
                  <c:v>0.220166751728</c:v>
                </c:pt>
                <c:pt idx="1101">
                  <c:v>0.220273084528</c:v>
                </c:pt>
                <c:pt idx="1102">
                  <c:v>0.220460088048</c:v>
                </c:pt>
                <c:pt idx="1103">
                  <c:v>0.220561896048</c:v>
                </c:pt>
                <c:pt idx="1104">
                  <c:v>0.220734484848</c:v>
                </c:pt>
                <c:pt idx="1105">
                  <c:v>0.220947549264</c:v>
                </c:pt>
                <c:pt idx="1106">
                  <c:v>0.221044030016</c:v>
                </c:pt>
                <c:pt idx="1107">
                  <c:v>0.22131832896</c:v>
                </c:pt>
                <c:pt idx="1108">
                  <c:v>0.221431672352</c:v>
                </c:pt>
                <c:pt idx="1109">
                  <c:v>0.221762180096</c:v>
                </c:pt>
                <c:pt idx="1110">
                  <c:v>0.22184900616</c:v>
                </c:pt>
                <c:pt idx="1111">
                  <c:v>0.222052151376</c:v>
                </c:pt>
                <c:pt idx="1112">
                  <c:v>0.22224577416</c:v>
                </c:pt>
                <c:pt idx="1113">
                  <c:v>0.22236083688</c:v>
                </c:pt>
                <c:pt idx="1114">
                  <c:v>0.222599757344</c:v>
                </c:pt>
                <c:pt idx="1115">
                  <c:v>0.222683409264</c:v>
                </c:pt>
                <c:pt idx="1116">
                  <c:v>0.222859971024</c:v>
                </c:pt>
                <c:pt idx="1117">
                  <c:v>0.22302277816</c:v>
                </c:pt>
                <c:pt idx="1118">
                  <c:v>0.223196165776</c:v>
                </c:pt>
                <c:pt idx="1119">
                  <c:v>0.22343839264</c:v>
                </c:pt>
                <c:pt idx="1120">
                  <c:v>0.223575872752</c:v>
                </c:pt>
                <c:pt idx="1121">
                  <c:v>0.223827093024</c:v>
                </c:pt>
                <c:pt idx="1122">
                  <c:v>0.223915043264</c:v>
                </c:pt>
                <c:pt idx="1123">
                  <c:v>0.224058805536</c:v>
                </c:pt>
                <c:pt idx="1124">
                  <c:v>0.224234639888</c:v>
                </c:pt>
                <c:pt idx="1125">
                  <c:v>0.224351942928</c:v>
                </c:pt>
                <c:pt idx="1126">
                  <c:v>0.224602444608</c:v>
                </c:pt>
                <c:pt idx="1127">
                  <c:v>0.224686139808</c:v>
                </c:pt>
                <c:pt idx="1128">
                  <c:v>0.224819792608</c:v>
                </c:pt>
                <c:pt idx="1129">
                  <c:v>0.225019363488</c:v>
                </c:pt>
                <c:pt idx="1130">
                  <c:v>0.225225292608</c:v>
                </c:pt>
                <c:pt idx="1131">
                  <c:v>0.225483969168</c:v>
                </c:pt>
                <c:pt idx="1132">
                  <c:v>0.225592837808</c:v>
                </c:pt>
                <c:pt idx="1133">
                  <c:v>0.225822513008</c:v>
                </c:pt>
                <c:pt idx="1134">
                  <c:v>0.225920806208</c:v>
                </c:pt>
                <c:pt idx="1135">
                  <c:v>0.226091765008</c:v>
                </c:pt>
                <c:pt idx="1136">
                  <c:v>0.226268563008</c:v>
                </c:pt>
                <c:pt idx="1137">
                  <c:v>0.226389110048</c:v>
                </c:pt>
                <c:pt idx="1138">
                  <c:v>0.226578689408</c:v>
                </c:pt>
                <c:pt idx="1139">
                  <c:v>0.226670364848</c:v>
                </c:pt>
                <c:pt idx="1140">
                  <c:v>0.226850147328</c:v>
                </c:pt>
                <c:pt idx="1141">
                  <c:v>0.227058152608</c:v>
                </c:pt>
                <c:pt idx="1142">
                  <c:v>0.227187458448</c:v>
                </c:pt>
                <c:pt idx="1143">
                  <c:v>0.227382487728</c:v>
                </c:pt>
                <c:pt idx="1144">
                  <c:v>0.227496027728</c:v>
                </c:pt>
                <c:pt idx="1145">
                  <c:v>0.227775032688</c:v>
                </c:pt>
                <c:pt idx="1146">
                  <c:v>0.227858985648</c:v>
                </c:pt>
                <c:pt idx="1147">
                  <c:v>0.228057455088</c:v>
                </c:pt>
                <c:pt idx="1148">
                  <c:v>0.228296160048</c:v>
                </c:pt>
                <c:pt idx="1149">
                  <c:v>0.228434792048</c:v>
                </c:pt>
                <c:pt idx="1150">
                  <c:v>0.228647060208</c:v>
                </c:pt>
                <c:pt idx="1151">
                  <c:v>0.228754741808</c:v>
                </c:pt>
                <c:pt idx="1152">
                  <c:v>0.228949020048</c:v>
                </c:pt>
                <c:pt idx="1153">
                  <c:v>0.229039356528</c:v>
                </c:pt>
                <c:pt idx="1154">
                  <c:v>0.229156516688</c:v>
                </c:pt>
                <c:pt idx="1155">
                  <c:v>0.229335964528</c:v>
                </c:pt>
                <c:pt idx="1156">
                  <c:v>0.229481753808</c:v>
                </c:pt>
                <c:pt idx="1157">
                  <c:v>0.229678030928</c:v>
                </c:pt>
                <c:pt idx="1158">
                  <c:v>0.229920862608</c:v>
                </c:pt>
                <c:pt idx="1159">
                  <c:v>0.230215987568</c:v>
                </c:pt>
                <c:pt idx="1160">
                  <c:v>0.230682049008</c:v>
                </c:pt>
                <c:pt idx="1161">
                  <c:v>0.230795340368</c:v>
                </c:pt>
                <c:pt idx="1162">
                  <c:v>0.231093495888</c:v>
                </c:pt>
                <c:pt idx="1163">
                  <c:v>0.231386235088</c:v>
                </c:pt>
                <c:pt idx="1164">
                  <c:v>0.231802775888</c:v>
                </c:pt>
                <c:pt idx="1165">
                  <c:v>0.231953646608</c:v>
                </c:pt>
                <c:pt idx="1166">
                  <c:v>0.232122070864</c:v>
                </c:pt>
                <c:pt idx="1167">
                  <c:v>0.232356288848</c:v>
                </c:pt>
                <c:pt idx="1168">
                  <c:v>0.232491079504</c:v>
                </c:pt>
                <c:pt idx="1169">
                  <c:v>0.23268833256</c:v>
                </c:pt>
                <c:pt idx="1170">
                  <c:v>0.232811719824</c:v>
                </c:pt>
                <c:pt idx="1171">
                  <c:v>0.232990778704</c:v>
                </c:pt>
                <c:pt idx="1172">
                  <c:v>0.233134794576</c:v>
                </c:pt>
                <c:pt idx="1173">
                  <c:v>0.233271379024</c:v>
                </c:pt>
                <c:pt idx="1174">
                  <c:v>0.233482662096</c:v>
                </c:pt>
                <c:pt idx="1175">
                  <c:v>0.23364737064</c:v>
                </c:pt>
                <c:pt idx="1176">
                  <c:v>0.233917144144</c:v>
                </c:pt>
                <c:pt idx="1177">
                  <c:v>0.234010421328</c:v>
                </c:pt>
                <c:pt idx="1178">
                  <c:v>0.234140471248</c:v>
                </c:pt>
                <c:pt idx="1179">
                  <c:v>0.23435687944</c:v>
                </c:pt>
                <c:pt idx="1180">
                  <c:v>0.234493399824</c:v>
                </c:pt>
                <c:pt idx="1181">
                  <c:v>0.234793859984</c:v>
                </c:pt>
                <c:pt idx="1182">
                  <c:v>0.234947485456</c:v>
                </c:pt>
                <c:pt idx="1183">
                  <c:v>0.235236734416</c:v>
                </c:pt>
                <c:pt idx="1184">
                  <c:v>0.235348141712</c:v>
                </c:pt>
                <c:pt idx="1185">
                  <c:v>0.23551902872</c:v>
                </c:pt>
                <c:pt idx="1186">
                  <c:v>0.235777675376</c:v>
                </c:pt>
                <c:pt idx="1187">
                  <c:v>0.235870067312</c:v>
                </c:pt>
                <c:pt idx="1188">
                  <c:v>0.236091782576</c:v>
                </c:pt>
                <c:pt idx="1189">
                  <c:v>0.23628970184</c:v>
                </c:pt>
                <c:pt idx="1190">
                  <c:v>0.23628970184</c:v>
                </c:pt>
                <c:pt idx="1191">
                  <c:v>0.236462111792</c:v>
                </c:pt>
                <c:pt idx="1192">
                  <c:v>0.236592196592</c:v>
                </c:pt>
                <c:pt idx="1193">
                  <c:v>0.236809787216</c:v>
                </c:pt>
                <c:pt idx="1194">
                  <c:v>0.236925404048</c:v>
                </c:pt>
                <c:pt idx="1195">
                  <c:v>0.237150990128</c:v>
                </c:pt>
                <c:pt idx="1196">
                  <c:v>0.23725740584</c:v>
                </c:pt>
                <c:pt idx="1197">
                  <c:v>0.237426579536</c:v>
                </c:pt>
                <c:pt idx="1198">
                  <c:v>0.23758134872</c:v>
                </c:pt>
                <c:pt idx="1199">
                  <c:v>0.237675961616</c:v>
                </c:pt>
                <c:pt idx="1200">
                  <c:v>0.237901420784</c:v>
                </c:pt>
                <c:pt idx="1201">
                  <c:v>0.238007392304</c:v>
                </c:pt>
                <c:pt idx="1202">
                  <c:v>0.238234755152</c:v>
                </c:pt>
                <c:pt idx="1203">
                  <c:v>0.238326385616</c:v>
                </c:pt>
                <c:pt idx="1204">
                  <c:v>0.238480964432</c:v>
                </c:pt>
                <c:pt idx="1205">
                  <c:v>0.238730038752</c:v>
                </c:pt>
                <c:pt idx="1206">
                  <c:v>0.238848639392</c:v>
                </c:pt>
                <c:pt idx="1207">
                  <c:v>0.239134630432</c:v>
                </c:pt>
                <c:pt idx="1208">
                  <c:v>0.239308184432</c:v>
                </c:pt>
                <c:pt idx="1209">
                  <c:v>0.239499904832</c:v>
                </c:pt>
                <c:pt idx="1210">
                  <c:v>0.239680271232</c:v>
                </c:pt>
                <c:pt idx="1211">
                  <c:v>0.239849932432</c:v>
                </c:pt>
                <c:pt idx="1212">
                  <c:v>0.240062673952</c:v>
                </c:pt>
                <c:pt idx="1213">
                  <c:v>0.240171542592</c:v>
                </c:pt>
                <c:pt idx="1214">
                  <c:v>0.240376498512</c:v>
                </c:pt>
                <c:pt idx="1215">
                  <c:v>0.240460518112</c:v>
                </c:pt>
                <c:pt idx="1216">
                  <c:v>0.240760523232</c:v>
                </c:pt>
                <c:pt idx="1217">
                  <c:v>0.240915262032</c:v>
                </c:pt>
                <c:pt idx="1218">
                  <c:v>0.241028737152</c:v>
                </c:pt>
                <c:pt idx="1219">
                  <c:v>0.241214877872</c:v>
                </c:pt>
                <c:pt idx="1220">
                  <c:v>0.241358457312</c:v>
                </c:pt>
                <c:pt idx="1221">
                  <c:v>0.241542392112</c:v>
                </c:pt>
                <c:pt idx="1222">
                  <c:v>0.241779139232</c:v>
                </c:pt>
                <c:pt idx="1223">
                  <c:v>0.241911299792</c:v>
                </c:pt>
                <c:pt idx="1224">
                  <c:v>0.242169976352</c:v>
                </c:pt>
                <c:pt idx="1225">
                  <c:v>0.242405616272</c:v>
                </c:pt>
                <c:pt idx="1226">
                  <c:v>0.242530558112</c:v>
                </c:pt>
                <c:pt idx="1227">
                  <c:v>0.242646134192</c:v>
                </c:pt>
                <c:pt idx="1228">
                  <c:v>0.242841124112</c:v>
                </c:pt>
                <c:pt idx="1229">
                  <c:v>0.242997480272</c:v>
                </c:pt>
                <c:pt idx="1230">
                  <c:v>0.243155007152</c:v>
                </c:pt>
                <c:pt idx="1231">
                  <c:v>0.243361314032</c:v>
                </c:pt>
                <c:pt idx="1232">
                  <c:v>0.243511361312</c:v>
                </c:pt>
                <c:pt idx="1233">
                  <c:v>0.243725993312</c:v>
                </c:pt>
                <c:pt idx="1234">
                  <c:v>0.243924365312</c:v>
                </c:pt>
                <c:pt idx="1235">
                  <c:v>0.244172883152</c:v>
                </c:pt>
                <c:pt idx="1236">
                  <c:v>0.244449498272</c:v>
                </c:pt>
                <c:pt idx="1237">
                  <c:v>0.244559741072</c:v>
                </c:pt>
                <c:pt idx="1238">
                  <c:v>0.244787381072</c:v>
                </c:pt>
                <c:pt idx="1239">
                  <c:v>0.244897298672</c:v>
                </c:pt>
                <c:pt idx="1240">
                  <c:v>0.245018923472</c:v>
                </c:pt>
                <c:pt idx="1241">
                  <c:v>0.245200970432</c:v>
                </c:pt>
                <c:pt idx="1242">
                  <c:v>0.245346660032</c:v>
                </c:pt>
                <c:pt idx="1243">
                  <c:v>0.245621714192</c:v>
                </c:pt>
                <c:pt idx="1244">
                  <c:v>0.245777615072</c:v>
                </c:pt>
                <c:pt idx="1245">
                  <c:v>0.246014888288</c:v>
                </c:pt>
                <c:pt idx="1246">
                  <c:v>0.246422104784</c:v>
                </c:pt>
                <c:pt idx="1247">
                  <c:v>0.246687626624</c:v>
                </c:pt>
                <c:pt idx="1248">
                  <c:v>0.247147511696</c:v>
                </c:pt>
                <c:pt idx="1249">
                  <c:v>0.247388815952</c:v>
                </c:pt>
                <c:pt idx="1250">
                  <c:v>0.247813837664</c:v>
                </c:pt>
                <c:pt idx="1251">
                  <c:v>0.248003531696</c:v>
                </c:pt>
                <c:pt idx="1252">
                  <c:v>0.248448848864</c:v>
                </c:pt>
                <c:pt idx="1253">
                  <c:v>0.24862291664</c:v>
                </c:pt>
                <c:pt idx="1254">
                  <c:v>0.248869263632</c:v>
                </c:pt>
                <c:pt idx="1255">
                  <c:v>0.249264776</c:v>
                </c:pt>
                <c:pt idx="1256">
                  <c:v>0.249479372432</c:v>
                </c:pt>
                <c:pt idx="1257">
                  <c:v>0.249916969856</c:v>
                </c:pt>
                <c:pt idx="1258">
                  <c:v>0.25009371464</c:v>
                </c:pt>
                <c:pt idx="1259">
                  <c:v>0.250376481392</c:v>
                </c:pt>
                <c:pt idx="1260">
                  <c:v>0.250770686384</c:v>
                </c:pt>
                <c:pt idx="1261">
                  <c:v>0.25099829432</c:v>
                </c:pt>
                <c:pt idx="1262">
                  <c:v>0.251369277824</c:v>
                </c:pt>
                <c:pt idx="1263">
                  <c:v>0.251585928704</c:v>
                </c:pt>
                <c:pt idx="1264">
                  <c:v>0.25183034576</c:v>
                </c:pt>
                <c:pt idx="1265">
                  <c:v>0.252234759008</c:v>
                </c:pt>
                <c:pt idx="1266">
                  <c:v>0.252490608464</c:v>
                </c:pt>
                <c:pt idx="1267">
                  <c:v>0.252889026704</c:v>
                </c:pt>
                <c:pt idx="1268">
                  <c:v>0.253140629696</c:v>
                </c:pt>
                <c:pt idx="1269">
                  <c:v>0.253569897248</c:v>
                </c:pt>
                <c:pt idx="1270">
                  <c:v>0.253746187952</c:v>
                </c:pt>
                <c:pt idx="1271">
                  <c:v>0.2540069708</c:v>
                </c:pt>
                <c:pt idx="1272">
                  <c:v>0.254359364864</c:v>
                </c:pt>
                <c:pt idx="1273">
                  <c:v>0.254567504048</c:v>
                </c:pt>
                <c:pt idx="1274">
                  <c:v>0.254940943088</c:v>
                </c:pt>
                <c:pt idx="1275">
                  <c:v>0.255139652624</c:v>
                </c:pt>
                <c:pt idx="1276">
                  <c:v>0.255394690256</c:v>
                </c:pt>
                <c:pt idx="1277">
                  <c:v>0.25580609768</c:v>
                </c:pt>
                <c:pt idx="1278">
                  <c:v>0.256049707328</c:v>
                </c:pt>
                <c:pt idx="1279">
                  <c:v>0.25650770096</c:v>
                </c:pt>
                <c:pt idx="1280">
                  <c:v>0.256711343888</c:v>
                </c:pt>
                <c:pt idx="1281">
                  <c:v>0.257103080192</c:v>
                </c:pt>
                <c:pt idx="1282">
                  <c:v>0.257317901312</c:v>
                </c:pt>
                <c:pt idx="1283">
                  <c:v>0.257532847328</c:v>
                </c:pt>
                <c:pt idx="1284">
                  <c:v>0.257965986656</c:v>
                </c:pt>
                <c:pt idx="1285">
                  <c:v>0.25816319744</c:v>
                </c:pt>
                <c:pt idx="1286">
                  <c:v>0.25859832304</c:v>
                </c:pt>
                <c:pt idx="1287">
                  <c:v>0.258828908304</c:v>
                </c:pt>
                <c:pt idx="1288">
                  <c:v>0.259215450096</c:v>
                </c:pt>
                <c:pt idx="1289">
                  <c:v>0.259397889808</c:v>
                </c:pt>
                <c:pt idx="1290">
                  <c:v>0.25958690336</c:v>
                </c:pt>
                <c:pt idx="1291">
                  <c:v>0.259961173984</c:v>
                </c:pt>
                <c:pt idx="1292">
                  <c:v>0.26015131448</c:v>
                </c:pt>
                <c:pt idx="1293">
                  <c:v>0.260515254784</c:v>
                </c:pt>
                <c:pt idx="1294">
                  <c:v>0.26059614432</c:v>
                </c:pt>
                <c:pt idx="1295">
                  <c:v>0.260736448848</c:v>
                </c:pt>
                <c:pt idx="1296">
                  <c:v>0.260816774912</c:v>
                </c:pt>
                <c:pt idx="1297">
                  <c:v>0.261114914208</c:v>
                </c:pt>
                <c:pt idx="1298">
                  <c:v>0.26125885</c:v>
                </c:pt>
                <c:pt idx="1299">
                  <c:v>0.261404037952</c:v>
                </c:pt>
                <c:pt idx="1300">
                  <c:v>0.261603444431999</c:v>
                </c:pt>
                <c:pt idx="1301">
                  <c:v>0.261711631056</c:v>
                </c:pt>
                <c:pt idx="1302">
                  <c:v>0.261880484832</c:v>
                </c:pt>
                <c:pt idx="1303">
                  <c:v>0.262083585184</c:v>
                </c:pt>
                <c:pt idx="1304">
                  <c:v>0.262210366384</c:v>
                </c:pt>
                <c:pt idx="1305">
                  <c:v>0.262398065168</c:v>
                </c:pt>
                <c:pt idx="1306">
                  <c:v>0.262624840016</c:v>
                </c:pt>
                <c:pt idx="1307">
                  <c:v>0.262624840016</c:v>
                </c:pt>
                <c:pt idx="1308">
                  <c:v>0.262847029584</c:v>
                </c:pt>
                <c:pt idx="1309">
                  <c:v>0.26300351864</c:v>
                </c:pt>
                <c:pt idx="1310">
                  <c:v>0.263275949776</c:v>
                </c:pt>
                <c:pt idx="1311">
                  <c:v>0.263407612816</c:v>
                </c:pt>
                <c:pt idx="1312">
                  <c:v>0.263611919792</c:v>
                </c:pt>
                <c:pt idx="1313">
                  <c:v>0.263757338672</c:v>
                </c:pt>
                <c:pt idx="1314">
                  <c:v>0.26390485368</c:v>
                </c:pt>
                <c:pt idx="1315">
                  <c:v>0.264148070032</c:v>
                </c:pt>
                <c:pt idx="1316">
                  <c:v>0.264148070032</c:v>
                </c:pt>
                <c:pt idx="1317">
                  <c:v>0.264423841872</c:v>
                </c:pt>
                <c:pt idx="1318">
                  <c:v>0.264531857968</c:v>
                </c:pt>
                <c:pt idx="1319">
                  <c:v>0.264850141904</c:v>
                </c:pt>
                <c:pt idx="1320">
                  <c:v>0.264969424687999</c:v>
                </c:pt>
                <c:pt idx="1321">
                  <c:v>0.265101546255999</c:v>
                </c:pt>
                <c:pt idx="1322">
                  <c:v>0.265306508272</c:v>
                </c:pt>
                <c:pt idx="1323">
                  <c:v>0.265414262352</c:v>
                </c:pt>
                <c:pt idx="1324">
                  <c:v>0.265705165616</c:v>
                </c:pt>
                <c:pt idx="1325">
                  <c:v>0.265850781008</c:v>
                </c:pt>
                <c:pt idx="1326">
                  <c:v>0.266001703808</c:v>
                </c:pt>
                <c:pt idx="1327">
                  <c:v>0.266183281808</c:v>
                </c:pt>
                <c:pt idx="1328">
                  <c:v>0.266314870208</c:v>
                </c:pt>
                <c:pt idx="1329">
                  <c:v>0.266594455808</c:v>
                </c:pt>
                <c:pt idx="1330">
                  <c:v>0.266742643808</c:v>
                </c:pt>
                <c:pt idx="1331">
                  <c:v>0.266980444208</c:v>
                </c:pt>
                <c:pt idx="1332">
                  <c:v>0.267061852208</c:v>
                </c:pt>
                <c:pt idx="1333">
                  <c:v>0.267312881408</c:v>
                </c:pt>
                <c:pt idx="1334">
                  <c:v>0.267456299408</c:v>
                </c:pt>
                <c:pt idx="1335">
                  <c:v>0.267590940608</c:v>
                </c:pt>
                <c:pt idx="1336">
                  <c:v>0.267810424208</c:v>
                </c:pt>
                <c:pt idx="1337">
                  <c:v>0.267914092208</c:v>
                </c:pt>
                <c:pt idx="1338">
                  <c:v>0.268080151808</c:v>
                </c:pt>
                <c:pt idx="1339">
                  <c:v>0.268231201808</c:v>
                </c:pt>
                <c:pt idx="1340">
                  <c:v>0.268369913408</c:v>
                </c:pt>
                <c:pt idx="1341">
                  <c:v>0.268617953408</c:v>
                </c:pt>
                <c:pt idx="1342">
                  <c:v>0.268798323008</c:v>
                </c:pt>
                <c:pt idx="1343">
                  <c:v>0.268901545808</c:v>
                </c:pt>
                <c:pt idx="1344">
                  <c:v>0.268983971408</c:v>
                </c:pt>
                <c:pt idx="1345">
                  <c:v>0.269222344208</c:v>
                </c:pt>
                <c:pt idx="1346">
                  <c:v>0.269305188848</c:v>
                </c:pt>
                <c:pt idx="1347">
                  <c:v>0.269435652848</c:v>
                </c:pt>
                <c:pt idx="1348">
                  <c:v>0.26965359296</c:v>
                </c:pt>
                <c:pt idx="1349">
                  <c:v>0.269793254671999</c:v>
                </c:pt>
                <c:pt idx="1350">
                  <c:v>0.269965923776</c:v>
                </c:pt>
                <c:pt idx="1351">
                  <c:v>0.270153204848</c:v>
                </c:pt>
                <c:pt idx="1352">
                  <c:v>0.270259076384</c:v>
                </c:pt>
                <c:pt idx="1353">
                  <c:v>0.270464622416</c:v>
                </c:pt>
                <c:pt idx="1354">
                  <c:v>0.270635791184</c:v>
                </c:pt>
                <c:pt idx="1355">
                  <c:v>0.2708535356</c:v>
                </c:pt>
                <c:pt idx="1356">
                  <c:v>0.270956993552</c:v>
                </c:pt>
                <c:pt idx="1357">
                  <c:v>0.271099916864</c:v>
                </c:pt>
                <c:pt idx="1358">
                  <c:v>0.27125242928</c:v>
                </c:pt>
                <c:pt idx="1359">
                  <c:v>0.271404354608</c:v>
                </c:pt>
                <c:pt idx="1360">
                  <c:v>0.271615184432</c:v>
                </c:pt>
                <c:pt idx="1361">
                  <c:v>0.271755433232</c:v>
                </c:pt>
                <c:pt idx="1362">
                  <c:v>0.271987463456</c:v>
                </c:pt>
                <c:pt idx="1363">
                  <c:v>0.272131234784</c:v>
                </c:pt>
                <c:pt idx="1364">
                  <c:v>0.272272135904</c:v>
                </c:pt>
                <c:pt idx="1365">
                  <c:v>0.272450545424</c:v>
                </c:pt>
                <c:pt idx="1366">
                  <c:v>0.272616800864</c:v>
                </c:pt>
                <c:pt idx="1367">
                  <c:v>0.2728121756</c:v>
                </c:pt>
                <c:pt idx="1368">
                  <c:v>0.27291251912</c:v>
                </c:pt>
                <c:pt idx="1369">
                  <c:v>0.273173215519999</c:v>
                </c:pt>
                <c:pt idx="1370">
                  <c:v>0.273365048719999</c:v>
                </c:pt>
                <c:pt idx="1371">
                  <c:v>0.273507313552</c:v>
                </c:pt>
                <c:pt idx="1372">
                  <c:v>0.273770030128</c:v>
                </c:pt>
                <c:pt idx="1373">
                  <c:v>0.273874937648</c:v>
                </c:pt>
                <c:pt idx="1374">
                  <c:v>0.274327831088</c:v>
                </c:pt>
                <c:pt idx="1375">
                  <c:v>0.27453886152</c:v>
                </c:pt>
                <c:pt idx="1376">
                  <c:v>0.274780724527999</c:v>
                </c:pt>
                <c:pt idx="1377">
                  <c:v>0.275191718927999</c:v>
                </c:pt>
                <c:pt idx="1378">
                  <c:v>0.275326691408</c:v>
                </c:pt>
                <c:pt idx="1379">
                  <c:v>0.275522625391999</c:v>
                </c:pt>
                <c:pt idx="1380">
                  <c:v>0.275631690831999</c:v>
                </c:pt>
                <c:pt idx="1381">
                  <c:v>0.275744658319999</c:v>
                </c:pt>
                <c:pt idx="1382">
                  <c:v>0.275903938639999</c:v>
                </c:pt>
                <c:pt idx="1383">
                  <c:v>0.276038271439999</c:v>
                </c:pt>
                <c:pt idx="1384">
                  <c:v>0.276282501264</c:v>
                </c:pt>
                <c:pt idx="1385">
                  <c:v>0.276403080943999</c:v>
                </c:pt>
                <c:pt idx="1386">
                  <c:v>0.276662112303999</c:v>
                </c:pt>
                <c:pt idx="1387">
                  <c:v>0.276744253423999</c:v>
                </c:pt>
                <c:pt idx="1388">
                  <c:v>0.276875628783999</c:v>
                </c:pt>
                <c:pt idx="1389">
                  <c:v>0.277028437744</c:v>
                </c:pt>
                <c:pt idx="1390">
                  <c:v>0.277174564463999</c:v>
                </c:pt>
                <c:pt idx="1391">
                  <c:v>0.277370934064</c:v>
                </c:pt>
                <c:pt idx="1392">
                  <c:v>0.277486612463999</c:v>
                </c:pt>
                <c:pt idx="1393">
                  <c:v>0.277654866224</c:v>
                </c:pt>
                <c:pt idx="1394">
                  <c:v>0.277839447343999</c:v>
                </c:pt>
                <c:pt idx="1395">
                  <c:v>0.277969372784</c:v>
                </c:pt>
                <c:pt idx="1396">
                  <c:v>0.278166120624</c:v>
                </c:pt>
                <c:pt idx="1397">
                  <c:v>0.278270956144</c:v>
                </c:pt>
                <c:pt idx="1398">
                  <c:v>0.278480627184</c:v>
                </c:pt>
                <c:pt idx="1399">
                  <c:v>0.278560624944</c:v>
                </c:pt>
                <c:pt idx="1400">
                  <c:v>0.278733039343999</c:v>
                </c:pt>
                <c:pt idx="1401">
                  <c:v>0.278904634224</c:v>
                </c:pt>
                <c:pt idx="1402">
                  <c:v>0.278999257264</c:v>
                </c:pt>
                <c:pt idx="1403">
                  <c:v>0.279176967024</c:v>
                </c:pt>
                <c:pt idx="1404">
                  <c:v>0.279352218224</c:v>
                </c:pt>
                <c:pt idx="1405">
                  <c:v>0.279450938864</c:v>
                </c:pt>
                <c:pt idx="1406">
                  <c:v>0.279624634512</c:v>
                </c:pt>
                <c:pt idx="1407">
                  <c:v>0.27978320904</c:v>
                </c:pt>
                <c:pt idx="1408">
                  <c:v>0.280021596784</c:v>
                </c:pt>
                <c:pt idx="1409">
                  <c:v>0.280149600352</c:v>
                </c:pt>
                <c:pt idx="1410">
                  <c:v>0.280376614384</c:v>
                </c:pt>
                <c:pt idx="1411">
                  <c:v>0.280460569472</c:v>
                </c:pt>
                <c:pt idx="1412">
                  <c:v>0.280672462384</c:v>
                </c:pt>
                <c:pt idx="1413">
                  <c:v>0.280849971184</c:v>
                </c:pt>
                <c:pt idx="1414">
                  <c:v>0.281048255088</c:v>
                </c:pt>
                <c:pt idx="1415">
                  <c:v>0.281280002688</c:v>
                </c:pt>
                <c:pt idx="1416">
                  <c:v>0.281383878208</c:v>
                </c:pt>
                <c:pt idx="1417">
                  <c:v>0.281570722656</c:v>
                </c:pt>
                <c:pt idx="1418">
                  <c:v>0.281688075696</c:v>
                </c:pt>
                <c:pt idx="1419">
                  <c:v>0.28187551184</c:v>
                </c:pt>
                <c:pt idx="1420">
                  <c:v>0.282041909904</c:v>
                </c:pt>
                <c:pt idx="1421">
                  <c:v>0.282147692</c:v>
                </c:pt>
                <c:pt idx="1422">
                  <c:v>0.282360439584</c:v>
                </c:pt>
                <c:pt idx="1423">
                  <c:v>0.282477595392</c:v>
                </c:pt>
                <c:pt idx="1424">
                  <c:v>0.282631370608</c:v>
                </c:pt>
                <c:pt idx="1425">
                  <c:v>0.28281137768</c:v>
                </c:pt>
                <c:pt idx="1426">
                  <c:v>0.282944192624</c:v>
                </c:pt>
                <c:pt idx="1427">
                  <c:v>0.283152473504</c:v>
                </c:pt>
                <c:pt idx="1428">
                  <c:v>0.283255433792</c:v>
                </c:pt>
                <c:pt idx="1429">
                  <c:v>0.283641247808</c:v>
                </c:pt>
                <c:pt idx="1430">
                  <c:v>0.283774062752</c:v>
                </c:pt>
                <c:pt idx="1431">
                  <c:v>0.283943621888</c:v>
                </c:pt>
                <c:pt idx="1432">
                  <c:v>0.284137039232</c:v>
                </c:pt>
                <c:pt idx="1433">
                  <c:v>0.284241977072</c:v>
                </c:pt>
                <c:pt idx="1434">
                  <c:v>0.284444899424</c:v>
                </c:pt>
                <c:pt idx="1435">
                  <c:v>0.284525277344</c:v>
                </c:pt>
                <c:pt idx="1436">
                  <c:v>0.284710848272</c:v>
                </c:pt>
                <c:pt idx="1437">
                  <c:v>0.284896227824</c:v>
                </c:pt>
                <c:pt idx="1438">
                  <c:v>0.285041035663999</c:v>
                </c:pt>
                <c:pt idx="1439">
                  <c:v>0.28527055928</c:v>
                </c:pt>
                <c:pt idx="1440">
                  <c:v>0.285379579808</c:v>
                </c:pt>
                <c:pt idx="1441">
                  <c:v>0.285575804</c:v>
                </c:pt>
                <c:pt idx="1442">
                  <c:v>0.28566862136</c:v>
                </c:pt>
                <c:pt idx="1443">
                  <c:v>0.28581853256</c:v>
                </c:pt>
                <c:pt idx="1444">
                  <c:v>0.28597163336</c:v>
                </c:pt>
                <c:pt idx="1445">
                  <c:v>0.286139980448</c:v>
                </c:pt>
                <c:pt idx="1446">
                  <c:v>0.286410533152</c:v>
                </c:pt>
                <c:pt idx="1447">
                  <c:v>0.286519450272</c:v>
                </c:pt>
                <c:pt idx="1448">
                  <c:v>0.286727423968</c:v>
                </c:pt>
                <c:pt idx="1449">
                  <c:v>0.286891637471999</c:v>
                </c:pt>
                <c:pt idx="1450">
                  <c:v>0.287063262495999</c:v>
                </c:pt>
                <c:pt idx="1451">
                  <c:v>0.287221611231999</c:v>
                </c:pt>
                <c:pt idx="1452">
                  <c:v>0.2873547608</c:v>
                </c:pt>
                <c:pt idx="1453">
                  <c:v>0.287551133855999</c:v>
                </c:pt>
                <c:pt idx="1454">
                  <c:v>0.287634529567999</c:v>
                </c:pt>
                <c:pt idx="1455">
                  <c:v>0.287807379104</c:v>
                </c:pt>
                <c:pt idx="1456">
                  <c:v>0.287993182687999</c:v>
                </c:pt>
                <c:pt idx="1457">
                  <c:v>0.288309944607999</c:v>
                </c:pt>
                <c:pt idx="1458">
                  <c:v>0.288789953312</c:v>
                </c:pt>
                <c:pt idx="1459">
                  <c:v>0.289015972448</c:v>
                </c:pt>
                <c:pt idx="1460">
                  <c:v>0.289301928224</c:v>
                </c:pt>
                <c:pt idx="1461">
                  <c:v>0.289491663136</c:v>
                </c:pt>
                <c:pt idx="1462">
                  <c:v>0.289792377503999</c:v>
                </c:pt>
                <c:pt idx="1463">
                  <c:v>0.290130922847999</c:v>
                </c:pt>
                <c:pt idx="1464">
                  <c:v>0.290270452767999</c:v>
                </c:pt>
                <c:pt idx="1465">
                  <c:v>0.290564335648</c:v>
                </c:pt>
                <c:pt idx="1466">
                  <c:v>0.290719410847999</c:v>
                </c:pt>
                <c:pt idx="1467">
                  <c:v>0.290932896848</c:v>
                </c:pt>
                <c:pt idx="1468">
                  <c:v>0.291016294848</c:v>
                </c:pt>
                <c:pt idx="1469">
                  <c:v>0.291341192848</c:v>
                </c:pt>
                <c:pt idx="1470">
                  <c:v>0.291456340048</c:v>
                </c:pt>
                <c:pt idx="1471">
                  <c:v>0.291617662048</c:v>
                </c:pt>
                <c:pt idx="1472">
                  <c:v>0.291819234048</c:v>
                </c:pt>
                <c:pt idx="1473">
                  <c:v>0.291900893248</c:v>
                </c:pt>
                <c:pt idx="1474">
                  <c:v>0.292062537248</c:v>
                </c:pt>
                <c:pt idx="1475">
                  <c:v>0.292253161248</c:v>
                </c:pt>
                <c:pt idx="1476">
                  <c:v>0.292383442447999</c:v>
                </c:pt>
                <c:pt idx="1477">
                  <c:v>0.292622624048</c:v>
                </c:pt>
                <c:pt idx="1478">
                  <c:v>0.292808289248</c:v>
                </c:pt>
                <c:pt idx="1479">
                  <c:v>0.292901282848</c:v>
                </c:pt>
                <c:pt idx="1480">
                  <c:v>0.292984294448</c:v>
                </c:pt>
                <c:pt idx="1481">
                  <c:v>0.293105817248</c:v>
                </c:pt>
                <c:pt idx="1482">
                  <c:v>0.293280019248</c:v>
                </c:pt>
                <c:pt idx="1483">
                  <c:v>0.293363803648</c:v>
                </c:pt>
                <c:pt idx="1484">
                  <c:v>0.293608201648</c:v>
                </c:pt>
                <c:pt idx="1485">
                  <c:v>0.293719613648</c:v>
                </c:pt>
                <c:pt idx="1486">
                  <c:v>0.293914905728</c:v>
                </c:pt>
                <c:pt idx="1487">
                  <c:v>0.294080573792</c:v>
                </c:pt>
                <c:pt idx="1488">
                  <c:v>0.294158564832</c:v>
                </c:pt>
                <c:pt idx="1489">
                  <c:v>0.294383543824</c:v>
                </c:pt>
                <c:pt idx="1490">
                  <c:v>0.294500719072</c:v>
                </c:pt>
                <c:pt idx="1491">
                  <c:v>0.294766454671999</c:v>
                </c:pt>
                <c:pt idx="1492">
                  <c:v>0.294846332592</c:v>
                </c:pt>
                <c:pt idx="1493">
                  <c:v>0.295003509696</c:v>
                </c:pt>
                <c:pt idx="1494">
                  <c:v>0.295202701328</c:v>
                </c:pt>
                <c:pt idx="1495">
                  <c:v>0.295374596096</c:v>
                </c:pt>
                <c:pt idx="1496">
                  <c:v>0.29585317176</c:v>
                </c:pt>
                <c:pt idx="1497">
                  <c:v>0.296024752048</c:v>
                </c:pt>
                <c:pt idx="1498">
                  <c:v>0.296344766896</c:v>
                </c:pt>
                <c:pt idx="1499">
                  <c:v>0.296456407296</c:v>
                </c:pt>
                <c:pt idx="1500">
                  <c:v>0.29663685592</c:v>
                </c:pt>
                <c:pt idx="1501">
                  <c:v>0.29701423192</c:v>
                </c:pt>
                <c:pt idx="1502">
                  <c:v>0.297165874176</c:v>
                </c:pt>
                <c:pt idx="1503">
                  <c:v>0.297554256975999</c:v>
                </c:pt>
                <c:pt idx="1504">
                  <c:v>0.29766614896</c:v>
                </c:pt>
                <c:pt idx="1505">
                  <c:v>0.297955910832</c:v>
                </c:pt>
                <c:pt idx="1506">
                  <c:v>0.298191698591999</c:v>
                </c:pt>
                <c:pt idx="1507">
                  <c:v>0.298317063936</c:v>
                </c:pt>
                <c:pt idx="1508">
                  <c:v>0.298536356256</c:v>
                </c:pt>
                <c:pt idx="1509">
                  <c:v>0.298638175168</c:v>
                </c:pt>
                <c:pt idx="1510">
                  <c:v>0.29886031376</c:v>
                </c:pt>
                <c:pt idx="1511">
                  <c:v>0.29895217072</c:v>
                </c:pt>
                <c:pt idx="1512">
                  <c:v>0.299124434864</c:v>
                </c:pt>
                <c:pt idx="1513">
                  <c:v>0.299368179248</c:v>
                </c:pt>
                <c:pt idx="1514">
                  <c:v>0.299619168688</c:v>
                </c:pt>
                <c:pt idx="1515">
                  <c:v>0.299707985312</c:v>
                </c:pt>
                <c:pt idx="1516">
                  <c:v>0.29979731944</c:v>
                </c:pt>
                <c:pt idx="1517">
                  <c:v>0.299931417664</c:v>
                </c:pt>
                <c:pt idx="1518">
                  <c:v>0.300117266288</c:v>
                </c:pt>
                <c:pt idx="1519">
                  <c:v>0.300338046432</c:v>
                </c:pt>
                <c:pt idx="1520">
                  <c:v>0.300567300704</c:v>
                </c:pt>
                <c:pt idx="1521">
                  <c:v>0.300676494048</c:v>
                </c:pt>
                <c:pt idx="1522">
                  <c:v>0.300878449984</c:v>
                </c:pt>
                <c:pt idx="1523">
                  <c:v>0.30096170344</c:v>
                </c:pt>
                <c:pt idx="1524">
                  <c:v>0.301144835168</c:v>
                </c:pt>
                <c:pt idx="1525">
                  <c:v>0.301366909072</c:v>
                </c:pt>
                <c:pt idx="1526">
                  <c:v>0.301508073712</c:v>
                </c:pt>
                <c:pt idx="1527">
                  <c:v>0.301781667872</c:v>
                </c:pt>
                <c:pt idx="1528">
                  <c:v>0.301895224432</c:v>
                </c:pt>
                <c:pt idx="1529">
                  <c:v>0.302039577072</c:v>
                </c:pt>
                <c:pt idx="1530">
                  <c:v>0.302191772192</c:v>
                </c:pt>
                <c:pt idx="1531">
                  <c:v>0.302329111232</c:v>
                </c:pt>
                <c:pt idx="1532">
                  <c:v>0.302542962272</c:v>
                </c:pt>
                <c:pt idx="1533">
                  <c:v>0.302679026112</c:v>
                </c:pt>
                <c:pt idx="1534">
                  <c:v>0.302926351152</c:v>
                </c:pt>
                <c:pt idx="1535">
                  <c:v>0.303027155712</c:v>
                </c:pt>
                <c:pt idx="1536">
                  <c:v>0.303201092992</c:v>
                </c:pt>
                <c:pt idx="1537">
                  <c:v>0.303357177472</c:v>
                </c:pt>
                <c:pt idx="1538">
                  <c:v>0.303491774832</c:v>
                </c:pt>
                <c:pt idx="1539">
                  <c:v>0.303717676512</c:v>
                </c:pt>
                <c:pt idx="1540">
                  <c:v>0.303851891312</c:v>
                </c:pt>
                <c:pt idx="1541">
                  <c:v>0.304197151711999</c:v>
                </c:pt>
                <c:pt idx="1542">
                  <c:v>0.304315872832</c:v>
                </c:pt>
                <c:pt idx="1543">
                  <c:v>0.304510213312</c:v>
                </c:pt>
                <c:pt idx="1544">
                  <c:v>0.304892709551999</c:v>
                </c:pt>
                <c:pt idx="1545">
                  <c:v>0.305158333711999</c:v>
                </c:pt>
                <c:pt idx="1546">
                  <c:v>0.305606954511999</c:v>
                </c:pt>
                <c:pt idx="1547">
                  <c:v>0.305805838991999</c:v>
                </c:pt>
                <c:pt idx="1548">
                  <c:v>0.306037422671999</c:v>
                </c:pt>
                <c:pt idx="1549">
                  <c:v>0.306386784591999</c:v>
                </c:pt>
                <c:pt idx="1550">
                  <c:v>0.306653023311999</c:v>
                </c:pt>
                <c:pt idx="1551">
                  <c:v>0.307033923151999</c:v>
                </c:pt>
                <c:pt idx="1552">
                  <c:v>0.307235985871999</c:v>
                </c:pt>
                <c:pt idx="1553">
                  <c:v>0.307671954831999</c:v>
                </c:pt>
                <c:pt idx="1554">
                  <c:v>0.307866255311999</c:v>
                </c:pt>
                <c:pt idx="1555">
                  <c:v>0.308104439951999</c:v>
                </c:pt>
                <c:pt idx="1556">
                  <c:v>0.308462114191999</c:v>
                </c:pt>
                <c:pt idx="1557">
                  <c:v>0.308680862671999</c:v>
                </c:pt>
                <c:pt idx="1558">
                  <c:v>0.309057728591999</c:v>
                </c:pt>
                <c:pt idx="1559">
                  <c:v>0.309266331151999</c:v>
                </c:pt>
                <c:pt idx="1560">
                  <c:v>0.309497181392</c:v>
                </c:pt>
                <c:pt idx="1561">
                  <c:v>0.309851799631999</c:v>
                </c:pt>
                <c:pt idx="1562">
                  <c:v>0.310035220751999</c:v>
                </c:pt>
                <c:pt idx="1563">
                  <c:v>0.310414837072</c:v>
                </c:pt>
                <c:pt idx="1564">
                  <c:v>0.310624784272</c:v>
                </c:pt>
                <c:pt idx="1565">
                  <c:v>0.310874948432</c:v>
                </c:pt>
                <c:pt idx="1566">
                  <c:v>0.311314850048</c:v>
                </c:pt>
                <c:pt idx="1567">
                  <c:v>0.311528250928</c:v>
                </c:pt>
                <c:pt idx="1568">
                  <c:v>0.31191273472</c:v>
                </c:pt>
                <c:pt idx="1569">
                  <c:v>0.312197913151999</c:v>
                </c:pt>
                <c:pt idx="1570">
                  <c:v>0.312619100688</c:v>
                </c:pt>
                <c:pt idx="1571">
                  <c:v>0.31281916024</c:v>
                </c:pt>
                <c:pt idx="1572">
                  <c:v>0.31310590824</c:v>
                </c:pt>
                <c:pt idx="1573">
                  <c:v>0.313494919631999</c:v>
                </c:pt>
                <c:pt idx="1574">
                  <c:v>0.313707958303999</c:v>
                </c:pt>
                <c:pt idx="1575">
                  <c:v>0.314109465872</c:v>
                </c:pt>
                <c:pt idx="1576">
                  <c:v>0.31431538112</c:v>
                </c:pt>
                <c:pt idx="1577">
                  <c:v>0.314803999712</c:v>
                </c:pt>
                <c:pt idx="1578">
                  <c:v>0.31500689656</c:v>
                </c:pt>
                <c:pt idx="1579">
                  <c:v>0.315217943088</c:v>
                </c:pt>
                <c:pt idx="1580">
                  <c:v>0.315649574288</c:v>
                </c:pt>
                <c:pt idx="1581">
                  <c:v>0.315894728736</c:v>
                </c:pt>
                <c:pt idx="1582">
                  <c:v>0.316279031423999</c:v>
                </c:pt>
                <c:pt idx="1583">
                  <c:v>0.316486395504</c:v>
                </c:pt>
                <c:pt idx="1584">
                  <c:v>0.316902391392</c:v>
                </c:pt>
                <c:pt idx="1585">
                  <c:v>0.317201333727999</c:v>
                </c:pt>
                <c:pt idx="1586">
                  <c:v>0.317417878048</c:v>
                </c:pt>
                <c:pt idx="1587">
                  <c:v>0.317845875136</c:v>
                </c:pt>
                <c:pt idx="1588">
                  <c:v>0.318037759168</c:v>
                </c:pt>
                <c:pt idx="1589">
                  <c:v>0.318409442463999</c:v>
                </c:pt>
                <c:pt idx="1590">
                  <c:v>0.318583720768</c:v>
                </c:pt>
                <c:pt idx="1591">
                  <c:v>0.318819097696</c:v>
                </c:pt>
                <c:pt idx="1592">
                  <c:v>0.319079441632</c:v>
                </c:pt>
                <c:pt idx="1593">
                  <c:v>0.319260590464</c:v>
                </c:pt>
                <c:pt idx="1594">
                  <c:v>0.319466215552</c:v>
                </c:pt>
                <c:pt idx="1595">
                  <c:v>0.319577922976</c:v>
                </c:pt>
                <c:pt idx="1596">
                  <c:v>0.319841211424</c:v>
                </c:pt>
                <c:pt idx="1597">
                  <c:v>0.319947520576</c:v>
                </c:pt>
                <c:pt idx="1598">
                  <c:v>0.320156274208</c:v>
                </c:pt>
                <c:pt idx="1599">
                  <c:v>0.320398705696</c:v>
                </c:pt>
                <c:pt idx="1600">
                  <c:v>0.320519798752</c:v>
                </c:pt>
                <c:pt idx="1601">
                  <c:v>0.320689967008</c:v>
                </c:pt>
                <c:pt idx="1602">
                  <c:v>0.320776278016</c:v>
                </c:pt>
                <c:pt idx="1603">
                  <c:v>0.320945219392</c:v>
                </c:pt>
                <c:pt idx="1604">
                  <c:v>0.321128637952</c:v>
                </c:pt>
                <c:pt idx="1605">
                  <c:v>0.321210532192</c:v>
                </c:pt>
                <c:pt idx="1606">
                  <c:v>0.321457618192</c:v>
                </c:pt>
                <c:pt idx="1607">
                  <c:v>0.321596138992</c:v>
                </c:pt>
                <c:pt idx="1608">
                  <c:v>0.321878141392</c:v>
                </c:pt>
                <c:pt idx="1609">
                  <c:v>0.321997709392</c:v>
                </c:pt>
                <c:pt idx="1610">
                  <c:v>0.322201865392</c:v>
                </c:pt>
                <c:pt idx="1611">
                  <c:v>0.322381535392</c:v>
                </c:pt>
                <c:pt idx="1612">
                  <c:v>0.322488383392</c:v>
                </c:pt>
                <c:pt idx="1613">
                  <c:v>0.322703033392</c:v>
                </c:pt>
                <c:pt idx="1614">
                  <c:v>0.322883148592</c:v>
                </c:pt>
                <c:pt idx="1615">
                  <c:v>0.323082725392</c:v>
                </c:pt>
                <c:pt idx="1616">
                  <c:v>0.323173736992</c:v>
                </c:pt>
                <c:pt idx="1617">
                  <c:v>0.323357668192</c:v>
                </c:pt>
                <c:pt idx="1618">
                  <c:v>0.323638589392</c:v>
                </c:pt>
                <c:pt idx="1619">
                  <c:v>0.323778191392</c:v>
                </c:pt>
                <c:pt idx="1620">
                  <c:v>0.324042004192</c:v>
                </c:pt>
                <c:pt idx="1621">
                  <c:v>0.324124874992</c:v>
                </c:pt>
                <c:pt idx="1622">
                  <c:v>0.324367699792</c:v>
                </c:pt>
                <c:pt idx="1623">
                  <c:v>0.324543680992</c:v>
                </c:pt>
                <c:pt idx="1624">
                  <c:v>0.324659305792</c:v>
                </c:pt>
                <c:pt idx="1625">
                  <c:v>0.324895579792</c:v>
                </c:pt>
                <c:pt idx="1626">
                  <c:v>0.324998135632</c:v>
                </c:pt>
                <c:pt idx="1627">
                  <c:v>0.325274615824</c:v>
                </c:pt>
                <c:pt idx="1628">
                  <c:v>0.325388041936</c:v>
                </c:pt>
                <c:pt idx="1629">
                  <c:v>0.325569083728</c:v>
                </c:pt>
                <c:pt idx="1630">
                  <c:v>0.32576015464</c:v>
                </c:pt>
                <c:pt idx="1631">
                  <c:v>0.3259649428</c:v>
                </c:pt>
                <c:pt idx="1632">
                  <c:v>0.326081280592</c:v>
                </c:pt>
                <c:pt idx="1633">
                  <c:v>0.32618881864</c:v>
                </c:pt>
                <c:pt idx="1634">
                  <c:v>0.326371672144</c:v>
                </c:pt>
                <c:pt idx="1635">
                  <c:v>0.326602406608</c:v>
                </c:pt>
                <c:pt idx="1636">
                  <c:v>0.326802471376</c:v>
                </c:pt>
                <c:pt idx="1637">
                  <c:v>0.327013212304</c:v>
                </c:pt>
                <c:pt idx="1638">
                  <c:v>0.32713705576</c:v>
                </c:pt>
                <c:pt idx="1639">
                  <c:v>0.3273366676</c:v>
                </c:pt>
                <c:pt idx="1640">
                  <c:v>0.327418906384</c:v>
                </c:pt>
                <c:pt idx="1641">
                  <c:v>0.327498233488</c:v>
                </c:pt>
                <c:pt idx="1642">
                  <c:v>0.327653458384</c:v>
                </c:pt>
                <c:pt idx="1643">
                  <c:v>0.327810818512</c:v>
                </c:pt>
                <c:pt idx="1644">
                  <c:v>0.32803935304</c:v>
                </c:pt>
                <c:pt idx="1645">
                  <c:v>0.328192766224</c:v>
                </c:pt>
                <c:pt idx="1646">
                  <c:v>0.328346737552</c:v>
                </c:pt>
                <c:pt idx="1647">
                  <c:v>0.328560796815999</c:v>
                </c:pt>
                <c:pt idx="1648">
                  <c:v>0.328736635791999</c:v>
                </c:pt>
                <c:pt idx="1649">
                  <c:v>0.329004434319999</c:v>
                </c:pt>
                <c:pt idx="1650">
                  <c:v>0.329138718351999</c:v>
                </c:pt>
                <c:pt idx="1651">
                  <c:v>0.329387727376</c:v>
                </c:pt>
                <c:pt idx="1652">
                  <c:v>0.32947064488</c:v>
                </c:pt>
                <c:pt idx="1653">
                  <c:v>0.329632311567999</c:v>
                </c:pt>
                <c:pt idx="1654">
                  <c:v>0.329792375056</c:v>
                </c:pt>
                <c:pt idx="1655">
                  <c:v>0.329940574864</c:v>
                </c:pt>
                <c:pt idx="1656">
                  <c:v>0.330155596048</c:v>
                </c:pt>
                <c:pt idx="1657">
                  <c:v>0.330250377232</c:v>
                </c:pt>
                <c:pt idx="1658">
                  <c:v>0.330523113616</c:v>
                </c:pt>
                <c:pt idx="1659">
                  <c:v>0.330672788368</c:v>
                </c:pt>
                <c:pt idx="1660">
                  <c:v>0.330821116432</c:v>
                </c:pt>
                <c:pt idx="1661">
                  <c:v>0.331058646544</c:v>
                </c:pt>
                <c:pt idx="1662">
                  <c:v>0.331163239312</c:v>
                </c:pt>
                <c:pt idx="1663">
                  <c:v>0.331349787664</c:v>
                </c:pt>
                <c:pt idx="1664">
                  <c:v>0.331449570832</c:v>
                </c:pt>
                <c:pt idx="1665">
                  <c:v>0.331634580112</c:v>
                </c:pt>
                <c:pt idx="1666">
                  <c:v>0.331881022704</c:v>
                </c:pt>
                <c:pt idx="1667">
                  <c:v>0.332126808816</c:v>
                </c:pt>
                <c:pt idx="1668">
                  <c:v>0.332276223664</c:v>
                </c:pt>
                <c:pt idx="1669">
                  <c:v>0.332435354416</c:v>
                </c:pt>
                <c:pt idx="1670">
                  <c:v>0.332694335776</c:v>
                </c:pt>
                <c:pt idx="1671">
                  <c:v>0.332782566688</c:v>
                </c:pt>
                <c:pt idx="1672">
                  <c:v>0.333090127568</c:v>
                </c:pt>
                <c:pt idx="1673">
                  <c:v>0.33356962056</c:v>
                </c:pt>
                <c:pt idx="1674">
                  <c:v>0.33389917352</c:v>
                </c:pt>
                <c:pt idx="1675">
                  <c:v>0.3343314656</c:v>
                </c:pt>
                <c:pt idx="1676">
                  <c:v>0.3344381436</c:v>
                </c:pt>
                <c:pt idx="1677">
                  <c:v>0.334676314544</c:v>
                </c:pt>
                <c:pt idx="1678">
                  <c:v>0.334775639968</c:v>
                </c:pt>
                <c:pt idx="1679">
                  <c:v>0.33488258056</c:v>
                </c:pt>
                <c:pt idx="1680">
                  <c:v>0.335100925808</c:v>
                </c:pt>
                <c:pt idx="1681">
                  <c:v>0.335202417616</c:v>
                </c:pt>
                <c:pt idx="1682">
                  <c:v>0.335332072416</c:v>
                </c:pt>
                <c:pt idx="1683">
                  <c:v>0.335562496896</c:v>
                </c:pt>
                <c:pt idx="1684">
                  <c:v>0.335683420512</c:v>
                </c:pt>
                <c:pt idx="1685">
                  <c:v>0.33586237696</c:v>
                </c:pt>
                <c:pt idx="1686">
                  <c:v>0.335980973312</c:v>
                </c:pt>
                <c:pt idx="1687">
                  <c:v>0.336240176256</c:v>
                </c:pt>
                <c:pt idx="1688">
                  <c:v>0.336322585184</c:v>
                </c:pt>
                <c:pt idx="1689">
                  <c:v>0.336479505248</c:v>
                </c:pt>
                <c:pt idx="1690">
                  <c:v>0.336637461088</c:v>
                </c:pt>
                <c:pt idx="1691">
                  <c:v>0.336745246528</c:v>
                </c:pt>
                <c:pt idx="1692">
                  <c:v>0.336977195616</c:v>
                </c:pt>
                <c:pt idx="1693">
                  <c:v>0.33710110032</c:v>
                </c:pt>
                <c:pt idx="1694">
                  <c:v>0.337314988064</c:v>
                </c:pt>
                <c:pt idx="1695">
                  <c:v>0.33740050432</c:v>
                </c:pt>
                <c:pt idx="1696">
                  <c:v>0.337576780448</c:v>
                </c:pt>
                <c:pt idx="1697">
                  <c:v>0.337776879424</c:v>
                </c:pt>
                <c:pt idx="1698">
                  <c:v>0.33788829008</c:v>
                </c:pt>
                <c:pt idx="1699">
                  <c:v>0.338085281728</c:v>
                </c:pt>
                <c:pt idx="1700">
                  <c:v>0.338168208544</c:v>
                </c:pt>
                <c:pt idx="1701">
                  <c:v>0.338319496576</c:v>
                </c:pt>
                <c:pt idx="1702">
                  <c:v>0.338542512096</c:v>
                </c:pt>
                <c:pt idx="1703">
                  <c:v>0.338706941536</c:v>
                </c:pt>
                <c:pt idx="1704">
                  <c:v>0.33892633184</c:v>
                </c:pt>
                <c:pt idx="1705">
                  <c:v>0.339027255264</c:v>
                </c:pt>
                <c:pt idx="1706">
                  <c:v>0.339262052736</c:v>
                </c:pt>
                <c:pt idx="1707">
                  <c:v>0.339345960384</c:v>
                </c:pt>
                <c:pt idx="1708">
                  <c:v>0.339492214272</c:v>
                </c:pt>
                <c:pt idx="1709">
                  <c:v>0.33963814344</c:v>
                </c:pt>
                <c:pt idx="1710">
                  <c:v>0.33976056288</c:v>
                </c:pt>
                <c:pt idx="1711">
                  <c:v>0.34001709168</c:v>
                </c:pt>
                <c:pt idx="1712">
                  <c:v>0.340152694752</c:v>
                </c:pt>
                <c:pt idx="1713">
                  <c:v>0.340309274736</c:v>
                </c:pt>
                <c:pt idx="1714">
                  <c:v>0.340549112928</c:v>
                </c:pt>
                <c:pt idx="1715">
                  <c:v>0.34066653168</c:v>
                </c:pt>
                <c:pt idx="1716">
                  <c:v>0.340852791072</c:v>
                </c:pt>
                <c:pt idx="1717">
                  <c:v>0.341004824976</c:v>
                </c:pt>
                <c:pt idx="1718">
                  <c:v>0.34119192864</c:v>
                </c:pt>
                <c:pt idx="1719">
                  <c:v>0.34129778736</c:v>
                </c:pt>
                <c:pt idx="1720">
                  <c:v>0.341482033488</c:v>
                </c:pt>
                <c:pt idx="1721">
                  <c:v>0.341650173504</c:v>
                </c:pt>
                <c:pt idx="1722">
                  <c:v>0.341735120256</c:v>
                </c:pt>
                <c:pt idx="1723">
                  <c:v>0.341954890752</c:v>
                </c:pt>
                <c:pt idx="1724">
                  <c:v>0.342065620272</c:v>
                </c:pt>
                <c:pt idx="1725">
                  <c:v>0.342258503952</c:v>
                </c:pt>
                <c:pt idx="1726">
                  <c:v>0.342420279456</c:v>
                </c:pt>
                <c:pt idx="1727">
                  <c:v>0.342576827904</c:v>
                </c:pt>
                <c:pt idx="1728">
                  <c:v>0.342729910576</c:v>
                </c:pt>
                <c:pt idx="1729">
                  <c:v>0.34283401464</c:v>
                </c:pt>
                <c:pt idx="1730">
                  <c:v>0.343037449152</c:v>
                </c:pt>
                <c:pt idx="1731">
                  <c:v>0.343150904272</c:v>
                </c:pt>
                <c:pt idx="1732">
                  <c:v>0.343323277584</c:v>
                </c:pt>
                <c:pt idx="1733">
                  <c:v>0.343581641376</c:v>
                </c:pt>
                <c:pt idx="1734">
                  <c:v>0.343759769184</c:v>
                </c:pt>
                <c:pt idx="1735">
                  <c:v>0.343987398736</c:v>
                </c:pt>
                <c:pt idx="1736">
                  <c:v>0.344091568192</c:v>
                </c:pt>
                <c:pt idx="1737">
                  <c:v>0.344243669984</c:v>
                </c:pt>
                <c:pt idx="1738">
                  <c:v>0.34444854312</c:v>
                </c:pt>
                <c:pt idx="1739">
                  <c:v>0.344656031936</c:v>
                </c:pt>
                <c:pt idx="1740">
                  <c:v>0.344815130672</c:v>
                </c:pt>
                <c:pt idx="1741">
                  <c:v>0.3449268856</c:v>
                </c:pt>
                <c:pt idx="1742">
                  <c:v>0.345127966</c:v>
                </c:pt>
                <c:pt idx="1743">
                  <c:v>0.345240047888</c:v>
                </c:pt>
                <c:pt idx="1744">
                  <c:v>0.345416410112</c:v>
                </c:pt>
                <c:pt idx="1745">
                  <c:v>0.345603169664</c:v>
                </c:pt>
                <c:pt idx="1746">
                  <c:v>0.345751544111999</c:v>
                </c:pt>
                <c:pt idx="1747">
                  <c:v>0.345972386928</c:v>
                </c:pt>
                <c:pt idx="1748">
                  <c:v>0.346074749328</c:v>
                </c:pt>
                <c:pt idx="1749">
                  <c:v>0.346284608495999</c:v>
                </c:pt>
                <c:pt idx="1750">
                  <c:v>0.346368838128</c:v>
                </c:pt>
                <c:pt idx="1751">
                  <c:v>0.34651675992</c:v>
                </c:pt>
                <c:pt idx="1752">
                  <c:v>0.346697632655999</c:v>
                </c:pt>
                <c:pt idx="1753">
                  <c:v>0.346851078767999</c:v>
                </c:pt>
                <c:pt idx="1754">
                  <c:v>0.347108122127999</c:v>
                </c:pt>
                <c:pt idx="1755">
                  <c:v>0.347389147535999</c:v>
                </c:pt>
                <c:pt idx="1756">
                  <c:v>0.347890625808</c:v>
                </c:pt>
                <c:pt idx="1757">
                  <c:v>0.348096325487999</c:v>
                </c:pt>
                <c:pt idx="1758">
                  <c:v>0.348247691855999</c:v>
                </c:pt>
                <c:pt idx="1759">
                  <c:v>0.348516173808</c:v>
                </c:pt>
                <c:pt idx="1760">
                  <c:v>0.34874468568</c:v>
                </c:pt>
                <c:pt idx="1761">
                  <c:v>0.349241029583999</c:v>
                </c:pt>
                <c:pt idx="1762">
                  <c:v>0.349364449392</c:v>
                </c:pt>
                <c:pt idx="1763">
                  <c:v>0.3496617228</c:v>
                </c:pt>
                <c:pt idx="1764">
                  <c:v>0.349793071631999</c:v>
                </c:pt>
                <c:pt idx="1765">
                  <c:v>0.350006700336</c:v>
                </c:pt>
                <c:pt idx="1766">
                  <c:v>0.350273882447999</c:v>
                </c:pt>
                <c:pt idx="1767">
                  <c:v>0.350458735312</c:v>
                </c:pt>
                <c:pt idx="1768">
                  <c:v>0.350651471983999</c:v>
                </c:pt>
                <c:pt idx="1769">
                  <c:v>0.350790303919999</c:v>
                </c:pt>
                <c:pt idx="1770">
                  <c:v>0.350971887888</c:v>
                </c:pt>
                <c:pt idx="1771">
                  <c:v>0.351111296687999</c:v>
                </c:pt>
                <c:pt idx="1772">
                  <c:v>0.351218144719999</c:v>
                </c:pt>
                <c:pt idx="1773">
                  <c:v>0.351449082607999</c:v>
                </c:pt>
                <c:pt idx="1774">
                  <c:v>0.351568878031999</c:v>
                </c:pt>
                <c:pt idx="1775">
                  <c:v>0.351812442831999</c:v>
                </c:pt>
                <c:pt idx="1776">
                  <c:v>0.351898523759999</c:v>
                </c:pt>
                <c:pt idx="1777">
                  <c:v>0.352224067343999</c:v>
                </c:pt>
                <c:pt idx="1778">
                  <c:v>0.352341939887999</c:v>
                </c:pt>
                <c:pt idx="1779">
                  <c:v>0.352470965136</c:v>
                </c:pt>
                <c:pt idx="1780">
                  <c:v>0.35268498168</c:v>
                </c:pt>
                <c:pt idx="1781">
                  <c:v>0.352782728079999</c:v>
                </c:pt>
                <c:pt idx="1782">
                  <c:v>0.352988348047999</c:v>
                </c:pt>
                <c:pt idx="1783">
                  <c:v>0.353204736143999</c:v>
                </c:pt>
                <c:pt idx="1784">
                  <c:v>0.353352477423999</c:v>
                </c:pt>
                <c:pt idx="1785">
                  <c:v>0.353558802447999</c:v>
                </c:pt>
                <c:pt idx="1786">
                  <c:v>0.353814545487999</c:v>
                </c:pt>
                <c:pt idx="1787">
                  <c:v>0.353914950127999</c:v>
                </c:pt>
                <c:pt idx="1788">
                  <c:v>0.354005250351999</c:v>
                </c:pt>
                <c:pt idx="1789">
                  <c:v>0.354144473855999</c:v>
                </c:pt>
                <c:pt idx="1790">
                  <c:v>0.354330702079999</c:v>
                </c:pt>
                <c:pt idx="1791">
                  <c:v>0.354444472687999</c:v>
                </c:pt>
                <c:pt idx="1792">
                  <c:v>0.354684548495999</c:v>
                </c:pt>
                <c:pt idx="1793">
                  <c:v>0.354802795743999</c:v>
                </c:pt>
                <c:pt idx="1794">
                  <c:v>0.355055789855999</c:v>
                </c:pt>
                <c:pt idx="1795">
                  <c:v>0.355141997151999</c:v>
                </c:pt>
                <c:pt idx="1796">
                  <c:v>0.355364166399999</c:v>
                </c:pt>
                <c:pt idx="1797">
                  <c:v>0.355579109071999</c:v>
                </c:pt>
                <c:pt idx="1798">
                  <c:v>0.355690961119999</c:v>
                </c:pt>
                <c:pt idx="1799">
                  <c:v>0.355887421663999</c:v>
                </c:pt>
                <c:pt idx="1800">
                  <c:v>0.355987314687999</c:v>
                </c:pt>
                <c:pt idx="1801">
                  <c:v>0.356186205407999</c:v>
                </c:pt>
                <c:pt idx="1802">
                  <c:v>0.356409206031999</c:v>
                </c:pt>
                <c:pt idx="1803">
                  <c:v>0.356570684831999</c:v>
                </c:pt>
                <c:pt idx="1804">
                  <c:v>0.356816708175999</c:v>
                </c:pt>
                <c:pt idx="1805">
                  <c:v>0.356967570943999</c:v>
                </c:pt>
                <c:pt idx="1806">
                  <c:v>0.357138834399999</c:v>
                </c:pt>
                <c:pt idx="1807">
                  <c:v>0.357297152223999</c:v>
                </c:pt>
                <c:pt idx="1808">
                  <c:v>0.357496366623999</c:v>
                </c:pt>
                <c:pt idx="1809">
                  <c:v>0.357724689375999</c:v>
                </c:pt>
                <c:pt idx="1810">
                  <c:v>0.357844152159999</c:v>
                </c:pt>
                <c:pt idx="1811">
                  <c:v>0.358056537759999</c:v>
                </c:pt>
                <c:pt idx="1812">
                  <c:v>0.358139252895999</c:v>
                </c:pt>
                <c:pt idx="1813">
                  <c:v>0.358293026655999</c:v>
                </c:pt>
                <c:pt idx="1814">
                  <c:v>0.358431521823999</c:v>
                </c:pt>
                <c:pt idx="1815">
                  <c:v>0.358575614751999</c:v>
                </c:pt>
                <c:pt idx="1816">
                  <c:v>0.358773248607999</c:v>
                </c:pt>
                <c:pt idx="1817">
                  <c:v>0.358896662751999</c:v>
                </c:pt>
                <c:pt idx="1818">
                  <c:v>0.359109443487999</c:v>
                </c:pt>
                <c:pt idx="1819">
                  <c:v>0.35922087184</c:v>
                </c:pt>
                <c:pt idx="1820">
                  <c:v>0.359331246495999</c:v>
                </c:pt>
                <c:pt idx="1821">
                  <c:v>0.359537573343999</c:v>
                </c:pt>
                <c:pt idx="1822">
                  <c:v>0.359783611359999</c:v>
                </c:pt>
                <c:pt idx="1823">
                  <c:v>0.359899056927999</c:v>
                </c:pt>
                <c:pt idx="1824">
                  <c:v>0.359983550175999</c:v>
                </c:pt>
                <c:pt idx="1825">
                  <c:v>0.360245130207999</c:v>
                </c:pt>
                <c:pt idx="1826">
                  <c:v>0.360383098527999</c:v>
                </c:pt>
                <c:pt idx="1827">
                  <c:v>0.360636946783999</c:v>
                </c:pt>
                <c:pt idx="1828">
                  <c:v>0.360896025695999</c:v>
                </c:pt>
                <c:pt idx="1829">
                  <c:v>0.361047650143999</c:v>
                </c:pt>
                <c:pt idx="1830">
                  <c:v>0.361339469087999</c:v>
                </c:pt>
                <c:pt idx="1831">
                  <c:v>0.361454156063999</c:v>
                </c:pt>
                <c:pt idx="1832">
                  <c:v>0.361638520543999</c:v>
                </c:pt>
                <c:pt idx="1833">
                  <c:v>0.361930533215999</c:v>
                </c:pt>
                <c:pt idx="1834">
                  <c:v>0.362059039455999</c:v>
                </c:pt>
                <c:pt idx="1835">
                  <c:v>0.362358930399999</c:v>
                </c:pt>
                <c:pt idx="1836">
                  <c:v>0.362520047519999</c:v>
                </c:pt>
                <c:pt idx="1837">
                  <c:v>0.362771506463999</c:v>
                </c:pt>
                <c:pt idx="1838">
                  <c:v>0.362855196959999</c:v>
                </c:pt>
                <c:pt idx="1839">
                  <c:v>0.363049570719999</c:v>
                </c:pt>
                <c:pt idx="1840">
                  <c:v>0.363364572447999</c:v>
                </c:pt>
                <c:pt idx="1841">
                  <c:v>0.363527562271999</c:v>
                </c:pt>
                <c:pt idx="1842">
                  <c:v>0.363917278431999</c:v>
                </c:pt>
                <c:pt idx="1843">
                  <c:v>0.364107002719999</c:v>
                </c:pt>
                <c:pt idx="1844">
                  <c:v>0.364352585247999</c:v>
                </c:pt>
                <c:pt idx="1845">
                  <c:v>0.364632780511999</c:v>
                </c:pt>
                <c:pt idx="1846">
                  <c:v>0.364842652511999</c:v>
                </c:pt>
                <c:pt idx="1847">
                  <c:v>0.365195547487999</c:v>
                </c:pt>
                <c:pt idx="1848">
                  <c:v>0.365368826719999</c:v>
                </c:pt>
                <c:pt idx="1849">
                  <c:v>0.365701371743999</c:v>
                </c:pt>
                <c:pt idx="1850">
                  <c:v>0.365825786719999</c:v>
                </c:pt>
                <c:pt idx="1851">
                  <c:v>0.366075043167999</c:v>
                </c:pt>
                <c:pt idx="1852">
                  <c:v>0.366394184031999</c:v>
                </c:pt>
                <c:pt idx="1853">
                  <c:v>0.366584279391999</c:v>
                </c:pt>
                <c:pt idx="1854">
                  <c:v>0.366862598495999</c:v>
                </c:pt>
                <c:pt idx="1855">
                  <c:v>0.367044285791999</c:v>
                </c:pt>
                <c:pt idx="1856">
                  <c:v>0.367268196191999</c:v>
                </c:pt>
                <c:pt idx="1857">
                  <c:v>0.367614632799999</c:v>
                </c:pt>
                <c:pt idx="1858">
                  <c:v>0.367766404447999</c:v>
                </c:pt>
                <c:pt idx="1859">
                  <c:v>0.368157684063999</c:v>
                </c:pt>
                <c:pt idx="1860">
                  <c:v>0.368366849887999</c:v>
                </c:pt>
                <c:pt idx="1861">
                  <c:v>0.368620249439999</c:v>
                </c:pt>
                <c:pt idx="1862">
                  <c:v>0.368961202527999</c:v>
                </c:pt>
                <c:pt idx="1863">
                  <c:v>0.369191327583999</c:v>
                </c:pt>
                <c:pt idx="1864">
                  <c:v>0.369503583583999</c:v>
                </c:pt>
                <c:pt idx="1865">
                  <c:v>0.369640976223999</c:v>
                </c:pt>
                <c:pt idx="1866">
                  <c:v>0.369989971807999</c:v>
                </c:pt>
                <c:pt idx="1867">
                  <c:v>0.370180860319999</c:v>
                </c:pt>
                <c:pt idx="1868">
                  <c:v>0.370384994415999</c:v>
                </c:pt>
                <c:pt idx="1869">
                  <c:v>0.370758595935999</c:v>
                </c:pt>
                <c:pt idx="1870">
                  <c:v>0.370969067631999</c:v>
                </c:pt>
                <c:pt idx="1871">
                  <c:v>0.371358449775999</c:v>
                </c:pt>
                <c:pt idx="1872">
                  <c:v>0.371495405311999</c:v>
                </c:pt>
                <c:pt idx="1873">
                  <c:v>0.371924841087999</c:v>
                </c:pt>
                <c:pt idx="1874">
                  <c:v>0.372040502287999</c:v>
                </c:pt>
                <c:pt idx="1875">
                  <c:v>0.372271381055999</c:v>
                </c:pt>
                <c:pt idx="1876">
                  <c:v>0.372510435327999</c:v>
                </c:pt>
                <c:pt idx="1877">
                  <c:v>0.372742835119999</c:v>
                </c:pt>
                <c:pt idx="1878">
                  <c:v>0.373148695023999</c:v>
                </c:pt>
                <c:pt idx="1879">
                  <c:v>0.373360180735999</c:v>
                </c:pt>
                <c:pt idx="1880">
                  <c:v>0.373694552511999</c:v>
                </c:pt>
                <c:pt idx="1881">
                  <c:v>0.374100222287999</c:v>
                </c:pt>
                <c:pt idx="1882">
                  <c:v>0.374300490447999</c:v>
                </c:pt>
                <c:pt idx="1883">
                  <c:v>0.374656600191999</c:v>
                </c:pt>
                <c:pt idx="1884">
                  <c:v>0.374797548415999</c:v>
                </c:pt>
                <c:pt idx="1885">
                  <c:v>0.375210696559999</c:v>
                </c:pt>
                <c:pt idx="1886">
                  <c:v>0.375388212735999</c:v>
                </c:pt>
                <c:pt idx="1887">
                  <c:v>0.375561275375999</c:v>
                </c:pt>
                <c:pt idx="1888">
                  <c:v>0.375875742095999</c:v>
                </c:pt>
                <c:pt idx="1889">
                  <c:v>0.376091057695999</c:v>
                </c:pt>
                <c:pt idx="1890">
                  <c:v>0.376504239295999</c:v>
                </c:pt>
                <c:pt idx="1891">
                  <c:v>0.376707589455999</c:v>
                </c:pt>
                <c:pt idx="1892">
                  <c:v>0.376967214575999</c:v>
                </c:pt>
                <c:pt idx="1893">
                  <c:v>0.377372793135999</c:v>
                </c:pt>
                <c:pt idx="1894">
                  <c:v>0.377593468255999</c:v>
                </c:pt>
                <c:pt idx="1895">
                  <c:v>0.377898337695999</c:v>
                </c:pt>
                <c:pt idx="1896">
                  <c:v>0.378095331215999</c:v>
                </c:pt>
                <c:pt idx="1897">
                  <c:v>0.378450305935999</c:v>
                </c:pt>
                <c:pt idx="1898">
                  <c:v>0.378652222735999</c:v>
                </c:pt>
                <c:pt idx="1899">
                  <c:v>0.378880251615999</c:v>
                </c:pt>
                <c:pt idx="1900">
                  <c:v>0.379207057695999</c:v>
                </c:pt>
                <c:pt idx="1901">
                  <c:v>0.379379247855999</c:v>
                </c:pt>
                <c:pt idx="1902">
                  <c:v>0.379778594415999</c:v>
                </c:pt>
                <c:pt idx="1903">
                  <c:v>0.379985496815999</c:v>
                </c:pt>
                <c:pt idx="1904">
                  <c:v>0.380332993135999</c:v>
                </c:pt>
                <c:pt idx="1905">
                  <c:v>0.380444109695999</c:v>
                </c:pt>
                <c:pt idx="1906">
                  <c:v>0.380649952655999</c:v>
                </c:pt>
                <c:pt idx="1907">
                  <c:v>0.380935443151999</c:v>
                </c:pt>
                <c:pt idx="1908">
                  <c:v>0.381118322383999</c:v>
                </c:pt>
                <c:pt idx="1909">
                  <c:v>0.381493702671999</c:v>
                </c:pt>
                <c:pt idx="1910">
                  <c:v>0.381663537551999</c:v>
                </c:pt>
                <c:pt idx="1911">
                  <c:v>0.381923391375999</c:v>
                </c:pt>
                <c:pt idx="1912">
                  <c:v>0.382187571791999</c:v>
                </c:pt>
                <c:pt idx="1913">
                  <c:v>0.382501669455999</c:v>
                </c:pt>
                <c:pt idx="1914">
                  <c:v>0.382903848783999</c:v>
                </c:pt>
                <c:pt idx="1915">
                  <c:v>0.383108554703999</c:v>
                </c:pt>
                <c:pt idx="1916">
                  <c:v>0.383487163791999</c:v>
                </c:pt>
                <c:pt idx="1917">
                  <c:v>0.383681472975999</c:v>
                </c:pt>
                <c:pt idx="1918">
                  <c:v>0.383846400079999</c:v>
                </c:pt>
                <c:pt idx="1919">
                  <c:v>0.384149132367999</c:v>
                </c:pt>
                <c:pt idx="1920">
                  <c:v>0.384346670351999</c:v>
                </c:pt>
                <c:pt idx="1921">
                  <c:v>0.384656764303999</c:v>
                </c:pt>
                <c:pt idx="1922">
                  <c:v>0.384811875855999</c:v>
                </c:pt>
                <c:pt idx="1923">
                  <c:v>0.385096720591999</c:v>
                </c:pt>
                <c:pt idx="1924">
                  <c:v>0.385454859087999</c:v>
                </c:pt>
                <c:pt idx="1925">
                  <c:v>0.385690561487999</c:v>
                </c:pt>
                <c:pt idx="1926">
                  <c:v>0.386017186895999</c:v>
                </c:pt>
                <c:pt idx="1927">
                  <c:v>0.386214912175999</c:v>
                </c:pt>
                <c:pt idx="1928">
                  <c:v>0.386589445935999</c:v>
                </c:pt>
                <c:pt idx="1929">
                  <c:v>0.386768161535999</c:v>
                </c:pt>
                <c:pt idx="1930">
                  <c:v>0.387007966495999</c:v>
                </c:pt>
                <c:pt idx="1931">
                  <c:v>0.387370319295999</c:v>
                </c:pt>
                <c:pt idx="1932">
                  <c:v>0.387623043455999</c:v>
                </c:pt>
                <c:pt idx="1933">
                  <c:v>0.388038672575999</c:v>
                </c:pt>
                <c:pt idx="1934">
                  <c:v>0.388186320575999</c:v>
                </c:pt>
                <c:pt idx="1935">
                  <c:v>0.388425633375999</c:v>
                </c:pt>
                <c:pt idx="1936">
                  <c:v>0.388518344015999</c:v>
                </c:pt>
                <c:pt idx="1937">
                  <c:v>0.388695275535999</c:v>
                </c:pt>
                <c:pt idx="1938">
                  <c:v>0.388902474895999</c:v>
                </c:pt>
                <c:pt idx="1939">
                  <c:v>0.389098293055999</c:v>
                </c:pt>
                <c:pt idx="1940">
                  <c:v>0.389192480175999</c:v>
                </c:pt>
                <c:pt idx="1941">
                  <c:v>0.389299648015999</c:v>
                </c:pt>
                <c:pt idx="1942">
                  <c:v>0.389466920895999</c:v>
                </c:pt>
                <c:pt idx="1943">
                  <c:v>0.389640345775999</c:v>
                </c:pt>
                <c:pt idx="1944">
                  <c:v>0.389802081855999</c:v>
                </c:pt>
                <c:pt idx="1945">
                  <c:v>0.390007620175999</c:v>
                </c:pt>
                <c:pt idx="1946">
                  <c:v>0.390111712015999</c:v>
                </c:pt>
                <c:pt idx="1947">
                  <c:v>0.390366752879999</c:v>
                </c:pt>
                <c:pt idx="1948">
                  <c:v>0.390460755663999</c:v>
                </c:pt>
                <c:pt idx="1949">
                  <c:v>0.390558784399999</c:v>
                </c:pt>
                <c:pt idx="1950">
                  <c:v>0.390761232271999</c:v>
                </c:pt>
                <c:pt idx="1951">
                  <c:v>0.390916710703999</c:v>
                </c:pt>
                <c:pt idx="1952">
                  <c:v>0.391169387119999</c:v>
                </c:pt>
                <c:pt idx="1953">
                  <c:v>0.391268246607999</c:v>
                </c:pt>
                <c:pt idx="1954">
                  <c:v>0.391407940751999</c:v>
                </c:pt>
                <c:pt idx="1955">
                  <c:v>0.391637547823999</c:v>
                </c:pt>
                <c:pt idx="1956">
                  <c:v>0.391842679663999</c:v>
                </c:pt>
                <c:pt idx="1957">
                  <c:v>0.392054649231999</c:v>
                </c:pt>
                <c:pt idx="1958">
                  <c:v>0.392199327887999</c:v>
                </c:pt>
                <c:pt idx="1959">
                  <c:v>0.392403692879999</c:v>
                </c:pt>
                <c:pt idx="1960">
                  <c:v>0.392516675151999</c:v>
                </c:pt>
                <c:pt idx="1961">
                  <c:v>0.392636239535999</c:v>
                </c:pt>
                <c:pt idx="1962">
                  <c:v>0.392823094831999</c:v>
                </c:pt>
                <c:pt idx="1963">
                  <c:v>0.393001195279999</c:v>
                </c:pt>
                <c:pt idx="1964">
                  <c:v>0.393198466927999</c:v>
                </c:pt>
                <c:pt idx="1965">
                  <c:v>0.393329981359999</c:v>
                </c:pt>
                <c:pt idx="1966">
                  <c:v>0.393556329327999</c:v>
                </c:pt>
                <c:pt idx="1967">
                  <c:v>0.393693939007999</c:v>
                </c:pt>
                <c:pt idx="1968">
                  <c:v>0.393860858591999</c:v>
                </c:pt>
                <c:pt idx="1969">
                  <c:v>0.394112004239999</c:v>
                </c:pt>
                <c:pt idx="1970">
                  <c:v>0.394213088287999</c:v>
                </c:pt>
                <c:pt idx="1971">
                  <c:v>0.394465830335999</c:v>
                </c:pt>
                <c:pt idx="1972">
                  <c:v>0.394589136271999</c:v>
                </c:pt>
                <c:pt idx="1973">
                  <c:v>0.394709760255999</c:v>
                </c:pt>
                <c:pt idx="1974">
                  <c:v>0.394878276239999</c:v>
                </c:pt>
                <c:pt idx="1975">
                  <c:v>0.395183507919999</c:v>
                </c:pt>
                <c:pt idx="1976">
                  <c:v>0.395387272415999</c:v>
                </c:pt>
                <c:pt idx="1977">
                  <c:v>0.395491613119999</c:v>
                </c:pt>
                <c:pt idx="1978">
                  <c:v>0.395680882303999</c:v>
                </c:pt>
                <c:pt idx="1979">
                  <c:v>0.395762107135999</c:v>
                </c:pt>
                <c:pt idx="1980">
                  <c:v>0.395929409855999</c:v>
                </c:pt>
                <c:pt idx="1981">
                  <c:v>0.396126661039999</c:v>
                </c:pt>
                <c:pt idx="1982">
                  <c:v>0.396256735711999</c:v>
                </c:pt>
                <c:pt idx="1983">
                  <c:v>0.396457371263999</c:v>
                </c:pt>
                <c:pt idx="1984">
                  <c:v>0.396540000927999</c:v>
                </c:pt>
                <c:pt idx="1985">
                  <c:v>0.396636551199999</c:v>
                </c:pt>
                <c:pt idx="1986">
                  <c:v>0.396819243215999</c:v>
                </c:pt>
                <c:pt idx="1987">
                  <c:v>0.396938488079999</c:v>
                </c:pt>
                <c:pt idx="1988">
                  <c:v>0.397180748143999</c:v>
                </c:pt>
                <c:pt idx="1989">
                  <c:v>0.397298842735999</c:v>
                </c:pt>
                <c:pt idx="1990">
                  <c:v>0.397548387855999</c:v>
                </c:pt>
                <c:pt idx="1991">
                  <c:v>0.397663351151999</c:v>
                </c:pt>
                <c:pt idx="1992">
                  <c:v>0.397833399695999</c:v>
                </c:pt>
                <c:pt idx="1993">
                  <c:v>0.398085948303999</c:v>
                </c:pt>
                <c:pt idx="1994">
                  <c:v>0.398213181167999</c:v>
                </c:pt>
                <c:pt idx="1995">
                  <c:v>0.398441701871999</c:v>
                </c:pt>
                <c:pt idx="1996">
                  <c:v>0.398546440527999</c:v>
                </c:pt>
                <c:pt idx="1997">
                  <c:v>0.398755726127999</c:v>
                </c:pt>
                <c:pt idx="1998">
                  <c:v>0.398838481807999</c:v>
                </c:pt>
                <c:pt idx="1999">
                  <c:v>0.39898597224</c:v>
                </c:pt>
                <c:pt idx="2000">
                  <c:v>0.399205865903999</c:v>
                </c:pt>
                <c:pt idx="2001">
                  <c:v>0.399343515119999</c:v>
                </c:pt>
                <c:pt idx="2002">
                  <c:v>0.399549605519999</c:v>
                </c:pt>
                <c:pt idx="2003">
                  <c:v>0.399687638159999</c:v>
                </c:pt>
                <c:pt idx="2004">
                  <c:v>0.39987551592</c:v>
                </c:pt>
                <c:pt idx="2005">
                  <c:v>0.400054127599999</c:v>
                </c:pt>
                <c:pt idx="2006">
                  <c:v>0.400201681935999</c:v>
                </c:pt>
                <c:pt idx="2007">
                  <c:v>0.400454991776</c:v>
                </c:pt>
                <c:pt idx="2008">
                  <c:v>0.400572455808</c:v>
                </c:pt>
                <c:pt idx="2009">
                  <c:v>0.400770748415999</c:v>
                </c:pt>
                <c:pt idx="2010">
                  <c:v>0.401011953183999</c:v>
                </c:pt>
                <c:pt idx="2011">
                  <c:v>0.401329695312</c:v>
                </c:pt>
                <c:pt idx="2012">
                  <c:v>0.401452923663999</c:v>
                </c:pt>
                <c:pt idx="2013">
                  <c:v>0.401587488511999</c:v>
                </c:pt>
                <c:pt idx="2014">
                  <c:v>0.402042037167999</c:v>
                </c:pt>
                <c:pt idx="2015">
                  <c:v>0.402284779088</c:v>
                </c:pt>
                <c:pt idx="2016">
                  <c:v>0.402562235023999</c:v>
                </c:pt>
                <c:pt idx="2017">
                  <c:v>0.402958243807999</c:v>
                </c:pt>
                <c:pt idx="2018">
                  <c:v>0.403086403855999</c:v>
                </c:pt>
                <c:pt idx="2019">
                  <c:v>0.403274064495999</c:v>
                </c:pt>
                <c:pt idx="2020">
                  <c:v>0.403401840255999</c:v>
                </c:pt>
                <c:pt idx="2021">
                  <c:v>0.403540568223999</c:v>
                </c:pt>
                <c:pt idx="2022">
                  <c:v>0.403694731759999</c:v>
                </c:pt>
                <c:pt idx="2023">
                  <c:v>0.403842042159999</c:v>
                </c:pt>
                <c:pt idx="2024">
                  <c:v>0.404032392815999</c:v>
                </c:pt>
                <c:pt idx="2025">
                  <c:v>0.404180727983999</c:v>
                </c:pt>
                <c:pt idx="2026">
                  <c:v>0.404426223967999</c:v>
                </c:pt>
                <c:pt idx="2027">
                  <c:v>0.404513423007999</c:v>
                </c:pt>
                <c:pt idx="2028">
                  <c:v>0.404714661535999</c:v>
                </c:pt>
                <c:pt idx="2029">
                  <c:v>0.404872138463999</c:v>
                </c:pt>
                <c:pt idx="2030">
                  <c:v>0.404983390175999</c:v>
                </c:pt>
                <c:pt idx="2031">
                  <c:v>0.405257694367999</c:v>
                </c:pt>
                <c:pt idx="2032">
                  <c:v>0.405393776735999</c:v>
                </c:pt>
                <c:pt idx="2033">
                  <c:v>0.405632941983999</c:v>
                </c:pt>
                <c:pt idx="2034">
                  <c:v>0.405715991775999</c:v>
                </c:pt>
                <c:pt idx="2035">
                  <c:v>0.405911136095999</c:v>
                </c:pt>
                <c:pt idx="2036">
                  <c:v>0.406066538399999</c:v>
                </c:pt>
                <c:pt idx="2037">
                  <c:v>0.406167222495999</c:v>
                </c:pt>
                <c:pt idx="2038">
                  <c:v>0.406382075744</c:v>
                </c:pt>
                <c:pt idx="2039">
                  <c:v>0.406516083487999</c:v>
                </c:pt>
                <c:pt idx="2040">
                  <c:v>0.406688212447999</c:v>
                </c:pt>
                <c:pt idx="2041">
                  <c:v>0.406845105888</c:v>
                </c:pt>
                <c:pt idx="2042">
                  <c:v>0.40695052272</c:v>
                </c:pt>
                <c:pt idx="2043">
                  <c:v>0.40715960592</c:v>
                </c:pt>
                <c:pt idx="2044">
                  <c:v>0.407275525535999</c:v>
                </c:pt>
                <c:pt idx="2045">
                  <c:v>0.407515468768</c:v>
                </c:pt>
                <c:pt idx="2046">
                  <c:v>0.407618032991999</c:v>
                </c:pt>
                <c:pt idx="2047">
                  <c:v>0.407773132751999</c:v>
                </c:pt>
                <c:pt idx="2048">
                  <c:v>0.407949634368</c:v>
                </c:pt>
                <c:pt idx="2049">
                  <c:v>0.408069573936</c:v>
                </c:pt>
                <c:pt idx="2050">
                  <c:v>0.408280216607999</c:v>
                </c:pt>
                <c:pt idx="2051">
                  <c:v>0.40840359576</c:v>
                </c:pt>
                <c:pt idx="2052">
                  <c:v>0.408607422959999</c:v>
                </c:pt>
                <c:pt idx="2053">
                  <c:v>0.408760994015999</c:v>
                </c:pt>
                <c:pt idx="2054">
                  <c:v>0.408916284864</c:v>
                </c:pt>
                <c:pt idx="2055">
                  <c:v>0.409138456511999</c:v>
                </c:pt>
                <c:pt idx="2056">
                  <c:v>0.409248777984</c:v>
                </c:pt>
                <c:pt idx="2057">
                  <c:v>0.409450821696</c:v>
                </c:pt>
                <c:pt idx="2058">
                  <c:v>0.409533626495999</c:v>
                </c:pt>
                <c:pt idx="2059">
                  <c:v>0.409707580271999</c:v>
                </c:pt>
                <c:pt idx="2060">
                  <c:v>0.409850641488</c:v>
                </c:pt>
                <c:pt idx="2061">
                  <c:v>0.409989371376</c:v>
                </c:pt>
                <c:pt idx="2062">
                  <c:v>0.4101816696</c:v>
                </c:pt>
                <c:pt idx="2063">
                  <c:v>0.410290653455999</c:v>
                </c:pt>
                <c:pt idx="2064">
                  <c:v>0.410414223696</c:v>
                </c:pt>
                <c:pt idx="2065">
                  <c:v>0.410592126623999</c:v>
                </c:pt>
                <c:pt idx="2066">
                  <c:v>0.410782832447999</c:v>
                </c:pt>
                <c:pt idx="2067">
                  <c:v>0.410949638303999</c:v>
                </c:pt>
                <c:pt idx="2068">
                  <c:v>0.41104800096</c:v>
                </c:pt>
                <c:pt idx="2069">
                  <c:v>0.411280056</c:v>
                </c:pt>
                <c:pt idx="2070">
                  <c:v>0.411364208543999</c:v>
                </c:pt>
                <c:pt idx="2071">
                  <c:v>0.411524300448</c:v>
                </c:pt>
                <c:pt idx="2072">
                  <c:v>0.411675592512</c:v>
                </c:pt>
                <c:pt idx="2073">
                  <c:v>0.41176991376</c:v>
                </c:pt>
                <c:pt idx="2074">
                  <c:v>0.411977264064</c:v>
                </c:pt>
                <c:pt idx="2075">
                  <c:v>0.412076539296</c:v>
                </c:pt>
                <c:pt idx="2076">
                  <c:v>0.412265703264</c:v>
                </c:pt>
                <c:pt idx="2077">
                  <c:v>0.412350572832</c:v>
                </c:pt>
                <c:pt idx="2078">
                  <c:v>0.412477290528</c:v>
                </c:pt>
                <c:pt idx="2079">
                  <c:v>0.412670821824</c:v>
                </c:pt>
                <c:pt idx="2080">
                  <c:v>0.412780461312</c:v>
                </c:pt>
                <c:pt idx="2081">
                  <c:v>0.41298201024</c:v>
                </c:pt>
                <c:pt idx="2082">
                  <c:v>0.413072550816</c:v>
                </c:pt>
                <c:pt idx="2083">
                  <c:v>0.413238052991999</c:v>
                </c:pt>
                <c:pt idx="2084">
                  <c:v>0.413392278336</c:v>
                </c:pt>
                <c:pt idx="2085">
                  <c:v>0.41352303744</c:v>
                </c:pt>
                <c:pt idx="2086">
                  <c:v>0.413770149984</c:v>
                </c:pt>
                <c:pt idx="2087">
                  <c:v>0.413889281504</c:v>
                </c:pt>
                <c:pt idx="2088">
                  <c:v>0.414092315744</c:v>
                </c:pt>
                <c:pt idx="2089">
                  <c:v>0.414174279264</c:v>
                </c:pt>
                <c:pt idx="2090">
                  <c:v>0.414270592864</c:v>
                </c:pt>
                <c:pt idx="2091">
                  <c:v>0.414416743904</c:v>
                </c:pt>
                <c:pt idx="2092">
                  <c:v>0.414525080544</c:v>
                </c:pt>
                <c:pt idx="2093">
                  <c:v>0.414730829664</c:v>
                </c:pt>
                <c:pt idx="2094">
                  <c:v>0.414852934624</c:v>
                </c:pt>
                <c:pt idx="2095">
                  <c:v>0.415026428384</c:v>
                </c:pt>
                <c:pt idx="2096">
                  <c:v>0.415171286623999</c:v>
                </c:pt>
                <c:pt idx="2097">
                  <c:v>0.415298692063999</c:v>
                </c:pt>
                <c:pt idx="2098">
                  <c:v>0.415745289823999</c:v>
                </c:pt>
                <c:pt idx="2099">
                  <c:v>0.415976894944</c:v>
                </c:pt>
                <c:pt idx="2100">
                  <c:v>0.416312117984</c:v>
                </c:pt>
                <c:pt idx="2101">
                  <c:v>0.416398994144</c:v>
                </c:pt>
                <c:pt idx="2102">
                  <c:v>0.416592073824</c:v>
                </c:pt>
                <c:pt idx="2103">
                  <c:v>0.417082820704</c:v>
                </c:pt>
                <c:pt idx="2104">
                  <c:v>0.417241124063999</c:v>
                </c:pt>
                <c:pt idx="2105">
                  <c:v>0.417561127663999</c:v>
                </c:pt>
                <c:pt idx="2106">
                  <c:v>0.417694886463999</c:v>
                </c:pt>
                <c:pt idx="2107">
                  <c:v>0.417924473152</c:v>
                </c:pt>
                <c:pt idx="2108">
                  <c:v>0.418039011263999</c:v>
                </c:pt>
                <c:pt idx="2109">
                  <c:v>0.418229994495999</c:v>
                </c:pt>
                <c:pt idx="2110">
                  <c:v>0.418476108912</c:v>
                </c:pt>
                <c:pt idx="2111">
                  <c:v>0.418606259968</c:v>
                </c:pt>
                <c:pt idx="2112">
                  <c:v>0.418820695008</c:v>
                </c:pt>
                <c:pt idx="2113">
                  <c:v>0.418937694911999</c:v>
                </c:pt>
                <c:pt idx="2114">
                  <c:v>0.419044588511999</c:v>
                </c:pt>
                <c:pt idx="2115">
                  <c:v>0.419203698015999</c:v>
                </c:pt>
                <c:pt idx="2116">
                  <c:v>0.419346741088</c:v>
                </c:pt>
                <c:pt idx="2117">
                  <c:v>0.419611189376</c:v>
                </c:pt>
                <c:pt idx="2118">
                  <c:v>0.41976220088</c:v>
                </c:pt>
                <c:pt idx="2119">
                  <c:v>0.419995876768</c:v>
                </c:pt>
                <c:pt idx="2120">
                  <c:v>0.420170858351999</c:v>
                </c:pt>
                <c:pt idx="2121">
                  <c:v>0.420363202047999</c:v>
                </c:pt>
                <c:pt idx="2122">
                  <c:v>0.420537276655999</c:v>
                </c:pt>
                <c:pt idx="2123">
                  <c:v>0.420659005791999</c:v>
                </c:pt>
                <c:pt idx="2124">
                  <c:v>0.420909655088</c:v>
                </c:pt>
                <c:pt idx="2125">
                  <c:v>0.421066238015999</c:v>
                </c:pt>
                <c:pt idx="2126">
                  <c:v>0.421408232751999</c:v>
                </c:pt>
                <c:pt idx="2127">
                  <c:v>0.421574403712</c:v>
                </c:pt>
                <c:pt idx="2128">
                  <c:v>0.421862511008</c:v>
                </c:pt>
                <c:pt idx="2129">
                  <c:v>0.421981087504</c:v>
                </c:pt>
                <c:pt idx="2130">
                  <c:v>0.422113670095999</c:v>
                </c:pt>
                <c:pt idx="2131">
                  <c:v>0.422367427599999</c:v>
                </c:pt>
                <c:pt idx="2132">
                  <c:v>0.422452161312</c:v>
                </c:pt>
                <c:pt idx="2133">
                  <c:v>0.422633860303999</c:v>
                </c:pt>
                <c:pt idx="2134">
                  <c:v>0.422719417903999</c:v>
                </c:pt>
                <c:pt idx="2135">
                  <c:v>0.422855803055999</c:v>
                </c:pt>
                <c:pt idx="2136">
                  <c:v>0.423063359455999</c:v>
                </c:pt>
                <c:pt idx="2137">
                  <c:v>0.423185992015999</c:v>
                </c:pt>
                <c:pt idx="2138">
                  <c:v>0.423363761696</c:v>
                </c:pt>
                <c:pt idx="2139">
                  <c:v>0.423461043855999</c:v>
                </c:pt>
                <c:pt idx="2140">
                  <c:v>0.423636278495999</c:v>
                </c:pt>
                <c:pt idx="2141">
                  <c:v>0.423858791631999</c:v>
                </c:pt>
                <c:pt idx="2142">
                  <c:v>0.424043215791999</c:v>
                </c:pt>
                <c:pt idx="2143">
                  <c:v>0.42432637976</c:v>
                </c:pt>
                <c:pt idx="2144">
                  <c:v>0.424467264607999</c:v>
                </c:pt>
                <c:pt idx="2145">
                  <c:v>0.424642118991999</c:v>
                </c:pt>
                <c:pt idx="2146">
                  <c:v>0.424869448703999</c:v>
                </c:pt>
                <c:pt idx="2147">
                  <c:v>0.424975476751999</c:v>
                </c:pt>
                <c:pt idx="2148">
                  <c:v>0.425240373263999</c:v>
                </c:pt>
                <c:pt idx="2149">
                  <c:v>0.425372756847999</c:v>
                </c:pt>
                <c:pt idx="2150">
                  <c:v>0.425580353968</c:v>
                </c:pt>
                <c:pt idx="2151">
                  <c:v>0.425690490383999</c:v>
                </c:pt>
                <c:pt idx="2152">
                  <c:v>0.425890779567999</c:v>
                </c:pt>
                <c:pt idx="2153">
                  <c:v>0.426056598575999</c:v>
                </c:pt>
                <c:pt idx="2154">
                  <c:v>0.426196613455999</c:v>
                </c:pt>
                <c:pt idx="2155">
                  <c:v>0.426408931631999</c:v>
                </c:pt>
                <c:pt idx="2156">
                  <c:v>0.426577790223999</c:v>
                </c:pt>
                <c:pt idx="2157">
                  <c:v>0.426708815695999</c:v>
                </c:pt>
                <c:pt idx="2158">
                  <c:v>0.426917706255999</c:v>
                </c:pt>
                <c:pt idx="2159">
                  <c:v>0.427118771503999</c:v>
                </c:pt>
                <c:pt idx="2160">
                  <c:v>0.427427774319999</c:v>
                </c:pt>
                <c:pt idx="2161">
                  <c:v>0.427572639599999</c:v>
                </c:pt>
                <c:pt idx="2162">
                  <c:v>0.427782370895999</c:v>
                </c:pt>
                <c:pt idx="2163">
                  <c:v>0.427881707087999</c:v>
                </c:pt>
                <c:pt idx="2164">
                  <c:v>0.428143369999999</c:v>
                </c:pt>
                <c:pt idx="2165">
                  <c:v>0.428275753583999</c:v>
                </c:pt>
                <c:pt idx="2166">
                  <c:v>0.428408331183999</c:v>
                </c:pt>
                <c:pt idx="2167">
                  <c:v>0.428635911951999</c:v>
                </c:pt>
                <c:pt idx="2168">
                  <c:v>0.42873667336</c:v>
                </c:pt>
                <c:pt idx="2169">
                  <c:v>0.428991424911999</c:v>
                </c:pt>
                <c:pt idx="2170">
                  <c:v>0.429074901711999</c:v>
                </c:pt>
                <c:pt idx="2171">
                  <c:v>0.429226796751999</c:v>
                </c:pt>
                <c:pt idx="2172">
                  <c:v>0.429470352591999</c:v>
                </c:pt>
                <c:pt idx="2173">
                  <c:v>0.429724842255999</c:v>
                </c:pt>
                <c:pt idx="2174">
                  <c:v>0.429813294927999</c:v>
                </c:pt>
                <c:pt idx="2175">
                  <c:v>0.42989781928</c:v>
                </c:pt>
                <c:pt idx="2176">
                  <c:v>0.430063921743999</c:v>
                </c:pt>
                <c:pt idx="2177">
                  <c:v>0.430235523855999</c:v>
                </c:pt>
                <c:pt idx="2178">
                  <c:v>0.430397698</c:v>
                </c:pt>
                <c:pt idx="2179">
                  <c:v>0.430663383375999</c:v>
                </c:pt>
                <c:pt idx="2180">
                  <c:v>0.430808796688</c:v>
                </c:pt>
                <c:pt idx="2181">
                  <c:v>0.431115140175999</c:v>
                </c:pt>
                <c:pt idx="2182">
                  <c:v>0.43137454024</c:v>
                </c:pt>
                <c:pt idx="2183">
                  <c:v>0.43137454024</c:v>
                </c:pt>
                <c:pt idx="2184">
                  <c:v>0.431639112591999</c:v>
                </c:pt>
                <c:pt idx="2185">
                  <c:v>0.431844236368</c:v>
                </c:pt>
                <c:pt idx="2186">
                  <c:v>0.432248460495999</c:v>
                </c:pt>
                <c:pt idx="2187">
                  <c:v>0.432475975696</c:v>
                </c:pt>
                <c:pt idx="2188">
                  <c:v>0.432680869216</c:v>
                </c:pt>
                <c:pt idx="2189">
                  <c:v>0.433060370336</c:v>
                </c:pt>
                <c:pt idx="2190">
                  <c:v>0.433326453776</c:v>
                </c:pt>
                <c:pt idx="2191">
                  <c:v>0.433732655952</c:v>
                </c:pt>
                <c:pt idx="2192">
                  <c:v>0.433937734896</c:v>
                </c:pt>
                <c:pt idx="2193">
                  <c:v>0.43435357912</c:v>
                </c:pt>
                <c:pt idx="2194">
                  <c:v>0.434568114688</c:v>
                </c:pt>
                <c:pt idx="2195">
                  <c:v>0.434818622512</c:v>
                </c:pt>
                <c:pt idx="2196">
                  <c:v>0.435216913264</c:v>
                </c:pt>
                <c:pt idx="2197">
                  <c:v>0.435422177632</c:v>
                </c:pt>
                <c:pt idx="2198">
                  <c:v>0.435839319824</c:v>
                </c:pt>
                <c:pt idx="2199">
                  <c:v>0.436036734576</c:v>
                </c:pt>
                <c:pt idx="2200">
                  <c:v>0.43651222352</c:v>
                </c:pt>
                <c:pt idx="2201">
                  <c:v>0.436692022992</c:v>
                </c:pt>
                <c:pt idx="2202">
                  <c:v>0.43693838968</c:v>
                </c:pt>
                <c:pt idx="2203">
                  <c:v>0.437348114912</c:v>
                </c:pt>
                <c:pt idx="2204">
                  <c:v>0.43756481376</c:v>
                </c:pt>
                <c:pt idx="2205">
                  <c:v>0.437973117408</c:v>
                </c:pt>
                <c:pt idx="2206">
                  <c:v>0.43821503392</c:v>
                </c:pt>
                <c:pt idx="2207">
                  <c:v>0.438446443072</c:v>
                </c:pt>
                <c:pt idx="2208">
                  <c:v>0.438805630111999</c:v>
                </c:pt>
                <c:pt idx="2209">
                  <c:v>0.438998636352</c:v>
                </c:pt>
                <c:pt idx="2210">
                  <c:v>0.439377180032</c:v>
                </c:pt>
                <c:pt idx="2211">
                  <c:v>0.439625330912</c:v>
                </c:pt>
                <c:pt idx="2212">
                  <c:v>0.440063936192</c:v>
                </c:pt>
                <c:pt idx="2213">
                  <c:v>0.440256817952</c:v>
                </c:pt>
                <c:pt idx="2214">
                  <c:v>0.440539263072</c:v>
                </c:pt>
                <c:pt idx="2215">
                  <c:v>0.440992183552</c:v>
                </c:pt>
                <c:pt idx="2216">
                  <c:v>0.441204795392</c:v>
                </c:pt>
                <c:pt idx="2217">
                  <c:v>0.441702030752</c:v>
                </c:pt>
                <c:pt idx="2218">
                  <c:v>0.441906613632</c:v>
                </c:pt>
                <c:pt idx="2219">
                  <c:v>0.442172565152</c:v>
                </c:pt>
                <c:pt idx="2220">
                  <c:v>0.442566980032</c:v>
                </c:pt>
                <c:pt idx="2221">
                  <c:v>0.442837412832</c:v>
                </c:pt>
                <c:pt idx="2222">
                  <c:v>0.443251993472</c:v>
                </c:pt>
                <c:pt idx="2223">
                  <c:v>0.443476617632</c:v>
                </c:pt>
                <c:pt idx="2224">
                  <c:v>0.443957234912</c:v>
                </c:pt>
                <c:pt idx="2225">
                  <c:v>0.444132067072</c:v>
                </c:pt>
                <c:pt idx="2226">
                  <c:v>0.444367645472</c:v>
                </c:pt>
                <c:pt idx="2227">
                  <c:v>0.444854175552</c:v>
                </c:pt>
                <c:pt idx="2228">
                  <c:v>0.445094831808</c:v>
                </c:pt>
                <c:pt idx="2229">
                  <c:v>0.445481379072</c:v>
                </c:pt>
                <c:pt idx="2230">
                  <c:v>0.445669996608</c:v>
                </c:pt>
                <c:pt idx="2231">
                  <c:v>0.445902253632</c:v>
                </c:pt>
                <c:pt idx="2232">
                  <c:v>0.446236579584</c:v>
                </c:pt>
                <c:pt idx="2233">
                  <c:v>0.446418867264</c:v>
                </c:pt>
                <c:pt idx="2234">
                  <c:v>0.447053131008</c:v>
                </c:pt>
                <c:pt idx="2235">
                  <c:v>0.447283501248</c:v>
                </c:pt>
                <c:pt idx="2236">
                  <c:v>0.447551363712</c:v>
                </c:pt>
                <c:pt idx="2237">
                  <c:v>0.44766104064</c:v>
                </c:pt>
                <c:pt idx="2238">
                  <c:v>0.447852518784</c:v>
                </c:pt>
                <c:pt idx="2239">
                  <c:v>0.447999018432</c:v>
                </c:pt>
                <c:pt idx="2240">
                  <c:v>0.448111677696</c:v>
                </c:pt>
                <c:pt idx="2241">
                  <c:v>0.448321536768</c:v>
                </c:pt>
                <c:pt idx="2242">
                  <c:v>0.448453003008</c:v>
                </c:pt>
                <c:pt idx="2243">
                  <c:v>0.448568705472</c:v>
                </c:pt>
                <c:pt idx="2244">
                  <c:v>0.4487453328</c:v>
                </c:pt>
                <c:pt idx="2245">
                  <c:v>0.449040584064</c:v>
                </c:pt>
                <c:pt idx="2246">
                  <c:v>0.449147461248</c:v>
                </c:pt>
                <c:pt idx="2247">
                  <c:v>0.44924837376</c:v>
                </c:pt>
                <c:pt idx="2248">
                  <c:v>0.449496863056</c:v>
                </c:pt>
                <c:pt idx="2249">
                  <c:v>0.44965087432</c:v>
                </c:pt>
                <c:pt idx="2250">
                  <c:v>0.449863275168</c:v>
                </c:pt>
                <c:pt idx="2251">
                  <c:v>0.450108778272</c:v>
                </c:pt>
                <c:pt idx="2252">
                  <c:v>0.450310441536</c:v>
                </c:pt>
                <c:pt idx="2253">
                  <c:v>0.450600610448</c:v>
                </c:pt>
                <c:pt idx="2254">
                  <c:v>0.450706779104</c:v>
                </c:pt>
                <c:pt idx="2255">
                  <c:v>0.450796491936</c:v>
                </c:pt>
                <c:pt idx="2256">
                  <c:v>0.450996948016</c:v>
                </c:pt>
                <c:pt idx="2257">
                  <c:v>0.451207379248</c:v>
                </c:pt>
                <c:pt idx="2258">
                  <c:v>0.451475119952</c:v>
                </c:pt>
                <c:pt idx="2259">
                  <c:v>0.451631672656</c:v>
                </c:pt>
                <c:pt idx="2260">
                  <c:v>0.45184667848</c:v>
                </c:pt>
                <c:pt idx="2261">
                  <c:v>0.4519353112</c:v>
                </c:pt>
                <c:pt idx="2262">
                  <c:v>0.452166836384</c:v>
                </c:pt>
                <c:pt idx="2263">
                  <c:v>0.452250195616</c:v>
                </c:pt>
                <c:pt idx="2264">
                  <c:v>0.452333300704</c:v>
                </c:pt>
                <c:pt idx="2265">
                  <c:v>0.452623533152</c:v>
                </c:pt>
                <c:pt idx="2266">
                  <c:v>0.452787201888</c:v>
                </c:pt>
                <c:pt idx="2267">
                  <c:v>0.45306498128</c:v>
                </c:pt>
                <c:pt idx="2268">
                  <c:v>0.453178556288</c:v>
                </c:pt>
                <c:pt idx="2269">
                  <c:v>0.453392432144</c:v>
                </c:pt>
                <c:pt idx="2270">
                  <c:v>0.453571795184</c:v>
                </c:pt>
                <c:pt idx="2271">
                  <c:v>0.453696572288</c:v>
                </c:pt>
                <c:pt idx="2272">
                  <c:v>0.453894907664</c:v>
                </c:pt>
                <c:pt idx="2273">
                  <c:v>0.454039628384</c:v>
                </c:pt>
                <c:pt idx="2274">
                  <c:v>0.454267361168</c:v>
                </c:pt>
                <c:pt idx="2275">
                  <c:v>0.454356977936</c:v>
                </c:pt>
                <c:pt idx="2276">
                  <c:v>0.454440443264</c:v>
                </c:pt>
                <c:pt idx="2277">
                  <c:v>0.45467827736</c:v>
                </c:pt>
                <c:pt idx="2278">
                  <c:v>0.454828502</c:v>
                </c:pt>
                <c:pt idx="2279">
                  <c:v>0.455047104752</c:v>
                </c:pt>
                <c:pt idx="2280">
                  <c:v>0.4551328364</c:v>
                </c:pt>
                <c:pt idx="2281">
                  <c:v>0.45536367728</c:v>
                </c:pt>
                <c:pt idx="2282">
                  <c:v>0.4554970664</c:v>
                </c:pt>
                <c:pt idx="2283">
                  <c:v>0.455616987104</c:v>
                </c:pt>
                <c:pt idx="2284">
                  <c:v>0.455875736096</c:v>
                </c:pt>
                <c:pt idx="2285">
                  <c:v>0.455962698032</c:v>
                </c:pt>
                <c:pt idx="2286">
                  <c:v>0.456133967072</c:v>
                </c:pt>
                <c:pt idx="2287">
                  <c:v>0.456313459616</c:v>
                </c:pt>
                <c:pt idx="2288">
                  <c:v>0.456459365392</c:v>
                </c:pt>
                <c:pt idx="2289">
                  <c:v>0.456746032624</c:v>
                </c:pt>
                <c:pt idx="2290">
                  <c:v>0.456964794832</c:v>
                </c:pt>
                <c:pt idx="2291">
                  <c:v>0.457081506592</c:v>
                </c:pt>
                <c:pt idx="2292">
                  <c:v>0.457187801104</c:v>
                </c:pt>
                <c:pt idx="2293">
                  <c:v>0.457315123024</c:v>
                </c:pt>
                <c:pt idx="2294">
                  <c:v>0.457503340832</c:v>
                </c:pt>
                <c:pt idx="2295">
                  <c:v>0.457633106304</c:v>
                </c:pt>
                <c:pt idx="2296">
                  <c:v>0.457848846224</c:v>
                </c:pt>
                <c:pt idx="2297">
                  <c:v>0.457972695728</c:v>
                </c:pt>
                <c:pt idx="2298">
                  <c:v>0.458190171856</c:v>
                </c:pt>
                <c:pt idx="2299">
                  <c:v>0.458273316928</c:v>
                </c:pt>
                <c:pt idx="2300">
                  <c:v>0.458357490864</c:v>
                </c:pt>
                <c:pt idx="2301">
                  <c:v>0.458567314816</c:v>
                </c:pt>
                <c:pt idx="2302">
                  <c:v>0.458688785072</c:v>
                </c:pt>
                <c:pt idx="2303">
                  <c:v>0.458877131488</c:v>
                </c:pt>
                <c:pt idx="2304">
                  <c:v>0.4589802108</c:v>
                </c:pt>
                <c:pt idx="2305">
                  <c:v>0.45914386448</c:v>
                </c:pt>
                <c:pt idx="2306">
                  <c:v>0.459338126864</c:v>
                </c:pt>
                <c:pt idx="2307">
                  <c:v>0.459515477296</c:v>
                </c:pt>
                <c:pt idx="2308">
                  <c:v>0.459733759328</c:v>
                </c:pt>
                <c:pt idx="2309">
                  <c:v>0.459870642624</c:v>
                </c:pt>
                <c:pt idx="2310">
                  <c:v>0.460063780208</c:v>
                </c:pt>
                <c:pt idx="2311">
                  <c:v>0.460146461824</c:v>
                </c:pt>
                <c:pt idx="2312">
                  <c:v>0.460317918736</c:v>
                </c:pt>
                <c:pt idx="2313">
                  <c:v>0.460469811728</c:v>
                </c:pt>
                <c:pt idx="2314">
                  <c:v>0.460640819632</c:v>
                </c:pt>
                <c:pt idx="2315">
                  <c:v>0.460853906</c:v>
                </c:pt>
                <c:pt idx="2316">
                  <c:v>0.460948582544</c:v>
                </c:pt>
                <c:pt idx="2317">
                  <c:v>0.46129040592</c:v>
                </c:pt>
                <c:pt idx="2318">
                  <c:v>0.461532164656</c:v>
                </c:pt>
                <c:pt idx="2319">
                  <c:v>0.462407024672</c:v>
                </c:pt>
                <c:pt idx="2320">
                  <c:v>0.46251459416</c:v>
                </c:pt>
                <c:pt idx="2321">
                  <c:v>0.462781497344</c:v>
                </c:pt>
                <c:pt idx="2322">
                  <c:v>0.462866937152</c:v>
                </c:pt>
                <c:pt idx="2323">
                  <c:v>0.463002986576</c:v>
                </c:pt>
                <c:pt idx="2324">
                  <c:v>0.463184193376</c:v>
                </c:pt>
                <c:pt idx="2325">
                  <c:v>0.463323514144</c:v>
                </c:pt>
                <c:pt idx="2326">
                  <c:v>0.463531468992</c:v>
                </c:pt>
                <c:pt idx="2327">
                  <c:v>0.46373695504</c:v>
                </c:pt>
                <c:pt idx="2328">
                  <c:v>0.463921872832</c:v>
                </c:pt>
                <c:pt idx="2329">
                  <c:v>0.464108952256</c:v>
                </c:pt>
                <c:pt idx="2330">
                  <c:v>0.464244414528</c:v>
                </c:pt>
                <c:pt idx="2331">
                  <c:v>0.4644453808</c:v>
                </c:pt>
                <c:pt idx="2332">
                  <c:v>0.464583987264</c:v>
                </c:pt>
                <c:pt idx="2333">
                  <c:v>0.464801788064</c:v>
                </c:pt>
                <c:pt idx="2334">
                  <c:v>0.464890218464</c:v>
                </c:pt>
                <c:pt idx="2335">
                  <c:v>0.465002688832</c:v>
                </c:pt>
                <c:pt idx="2336">
                  <c:v>0.46515970192</c:v>
                </c:pt>
                <c:pt idx="2337">
                  <c:v>0.465314160352</c:v>
                </c:pt>
                <c:pt idx="2338">
                  <c:v>0.465503401408</c:v>
                </c:pt>
                <c:pt idx="2339">
                  <c:v>0.46564279392</c:v>
                </c:pt>
                <c:pt idx="2340">
                  <c:v>0.4658602672</c:v>
                </c:pt>
                <c:pt idx="2341">
                  <c:v>0.466111344032</c:v>
                </c:pt>
                <c:pt idx="2342">
                  <c:v>0.46633386112</c:v>
                </c:pt>
                <c:pt idx="2343">
                  <c:v>0.466540133216</c:v>
                </c:pt>
                <c:pt idx="2344">
                  <c:v>0.466646511712</c:v>
                </c:pt>
                <c:pt idx="2345">
                  <c:v>0.466932043648</c:v>
                </c:pt>
                <c:pt idx="2346">
                  <c:v>0.467051326432</c:v>
                </c:pt>
                <c:pt idx="2347">
                  <c:v>0.467170788432</c:v>
                </c:pt>
                <c:pt idx="2348">
                  <c:v>0.467394063232</c:v>
                </c:pt>
                <c:pt idx="2349">
                  <c:v>0.467510562832</c:v>
                </c:pt>
                <c:pt idx="2350">
                  <c:v>0.467737057632</c:v>
                </c:pt>
                <c:pt idx="2351">
                  <c:v>0.467837521632</c:v>
                </c:pt>
                <c:pt idx="2352">
                  <c:v>0.468016231632</c:v>
                </c:pt>
                <c:pt idx="2353">
                  <c:v>0.468204472832</c:v>
                </c:pt>
                <c:pt idx="2354">
                  <c:v>0.468287548832</c:v>
                </c:pt>
                <c:pt idx="2355">
                  <c:v>0.468438244832</c:v>
                </c:pt>
                <c:pt idx="2356">
                  <c:v>0.468561377632</c:v>
                </c:pt>
                <c:pt idx="2357">
                  <c:v>0.468777504032</c:v>
                </c:pt>
                <c:pt idx="2358">
                  <c:v>0.468879771232</c:v>
                </c:pt>
                <c:pt idx="2359">
                  <c:v>0.469022352832</c:v>
                </c:pt>
                <c:pt idx="2360">
                  <c:v>0.469237448832</c:v>
                </c:pt>
                <c:pt idx="2361">
                  <c:v>0.469377518832</c:v>
                </c:pt>
                <c:pt idx="2362">
                  <c:v>0.469651734032</c:v>
                </c:pt>
                <c:pt idx="2363">
                  <c:v>0.469783110032</c:v>
                </c:pt>
                <c:pt idx="2364">
                  <c:v>0.470028345232</c:v>
                </c:pt>
                <c:pt idx="2365">
                  <c:v>0.470114770032</c:v>
                </c:pt>
                <c:pt idx="2366">
                  <c:v>0.470309000432</c:v>
                </c:pt>
                <c:pt idx="2367">
                  <c:v>0.470534949952</c:v>
                </c:pt>
                <c:pt idx="2368">
                  <c:v>0.470620702272</c:v>
                </c:pt>
                <c:pt idx="2369">
                  <c:v>0.470823187552</c:v>
                </c:pt>
                <c:pt idx="2370">
                  <c:v>0.470914822272</c:v>
                </c:pt>
                <c:pt idx="2371">
                  <c:v>0.471101163632</c:v>
                </c:pt>
                <c:pt idx="2372">
                  <c:v>0.471290184752</c:v>
                </c:pt>
                <c:pt idx="2373">
                  <c:v>0.471426591072</c:v>
                </c:pt>
                <c:pt idx="2374">
                  <c:v>0.471647377152</c:v>
                </c:pt>
                <c:pt idx="2375">
                  <c:v>0.471771822592</c:v>
                </c:pt>
                <c:pt idx="2376">
                  <c:v>0.471993066192</c:v>
                </c:pt>
                <c:pt idx="2377">
                  <c:v>0.472092217312</c:v>
                </c:pt>
                <c:pt idx="2378">
                  <c:v>0.472264898432</c:v>
                </c:pt>
                <c:pt idx="2379">
                  <c:v>0.472460913072</c:v>
                </c:pt>
                <c:pt idx="2380">
                  <c:v>0.472622417632</c:v>
                </c:pt>
                <c:pt idx="2381">
                  <c:v>0.472842746192</c:v>
                </c:pt>
                <c:pt idx="2382">
                  <c:v>0.472960524912</c:v>
                </c:pt>
                <c:pt idx="2383">
                  <c:v>0.473079806912</c:v>
                </c:pt>
                <c:pt idx="2384">
                  <c:v>0.473239873552</c:v>
                </c:pt>
                <c:pt idx="2385">
                  <c:v>0.473329416752</c:v>
                </c:pt>
                <c:pt idx="2386">
                  <c:v>0.473487587952</c:v>
                </c:pt>
                <c:pt idx="2387">
                  <c:v>0.473603250352</c:v>
                </c:pt>
                <c:pt idx="2388">
                  <c:v>0.473821244352</c:v>
                </c:pt>
                <c:pt idx="2389">
                  <c:v>0.473905286352</c:v>
                </c:pt>
                <c:pt idx="2390">
                  <c:v>0.474031832352</c:v>
                </c:pt>
                <c:pt idx="2391">
                  <c:v>0.474204810752</c:v>
                </c:pt>
                <c:pt idx="2392">
                  <c:v>0.474312745152</c:v>
                </c:pt>
                <c:pt idx="2393">
                  <c:v>0.474530288352</c:v>
                </c:pt>
                <c:pt idx="2394">
                  <c:v>0.474612527152</c:v>
                </c:pt>
                <c:pt idx="2395">
                  <c:v>0.474842370752</c:v>
                </c:pt>
                <c:pt idx="2396">
                  <c:v>0.474926348352</c:v>
                </c:pt>
                <c:pt idx="2397">
                  <c:v>0.475048321952</c:v>
                </c:pt>
                <c:pt idx="2398">
                  <c:v>0.475216470352</c:v>
                </c:pt>
                <c:pt idx="2399">
                  <c:v>0.475303023952</c:v>
                </c:pt>
                <c:pt idx="2400">
                  <c:v>0.475717051552</c:v>
                </c:pt>
                <c:pt idx="2401">
                  <c:v>0.475939746752</c:v>
                </c:pt>
                <c:pt idx="2402">
                  <c:v>0.476229353552</c:v>
                </c:pt>
                <c:pt idx="2403">
                  <c:v>0.476432213552</c:v>
                </c:pt>
                <c:pt idx="2404">
                  <c:v>0.476657162752</c:v>
                </c:pt>
                <c:pt idx="2405">
                  <c:v>0.477167017552</c:v>
                </c:pt>
                <c:pt idx="2406">
                  <c:v>0.477407422752</c:v>
                </c:pt>
                <c:pt idx="2407">
                  <c:v>0.477748596944</c:v>
                </c:pt>
                <c:pt idx="2408">
                  <c:v>0.477856244464</c:v>
                </c:pt>
                <c:pt idx="2409">
                  <c:v>0.478051005584</c:v>
                </c:pt>
                <c:pt idx="2410">
                  <c:v>0.478272025232</c:v>
                </c:pt>
                <c:pt idx="2411">
                  <c:v>0.478439096672</c:v>
                </c:pt>
                <c:pt idx="2412">
                  <c:v>0.47873074056</c:v>
                </c:pt>
                <c:pt idx="2413">
                  <c:v>0.478877651424</c:v>
                </c:pt>
                <c:pt idx="2414">
                  <c:v>0.479132956496</c:v>
                </c:pt>
                <c:pt idx="2415">
                  <c:v>0.479213785472</c:v>
                </c:pt>
                <c:pt idx="2416">
                  <c:v>0.479410973328</c:v>
                </c:pt>
                <c:pt idx="2417">
                  <c:v>0.479627637296</c:v>
                </c:pt>
                <c:pt idx="2418">
                  <c:v>0.479785375136</c:v>
                </c:pt>
                <c:pt idx="2419">
                  <c:v>0.480011434928</c:v>
                </c:pt>
                <c:pt idx="2420">
                  <c:v>0.480107882128</c:v>
                </c:pt>
                <c:pt idx="2421">
                  <c:v>0.480353666928</c:v>
                </c:pt>
                <c:pt idx="2422">
                  <c:v>0.48051376928</c:v>
                </c:pt>
                <c:pt idx="2423">
                  <c:v>0.480666653648</c:v>
                </c:pt>
                <c:pt idx="2424">
                  <c:v>0.480925256592</c:v>
                </c:pt>
                <c:pt idx="2425">
                  <c:v>0.481051322416</c:v>
                </c:pt>
                <c:pt idx="2426">
                  <c:v>0.481298351696</c:v>
                </c:pt>
                <c:pt idx="2427">
                  <c:v>0.481433094512</c:v>
                </c:pt>
                <c:pt idx="2428">
                  <c:v>0.48165115256</c:v>
                </c:pt>
                <c:pt idx="2429">
                  <c:v>0.48186119096</c:v>
                </c:pt>
                <c:pt idx="2430">
                  <c:v>0.48194934344</c:v>
                </c:pt>
                <c:pt idx="2431">
                  <c:v>0.482123293424</c:v>
                </c:pt>
                <c:pt idx="2432">
                  <c:v>0.482241678704</c:v>
                </c:pt>
                <c:pt idx="2433">
                  <c:v>0.482465337776</c:v>
                </c:pt>
                <c:pt idx="2434">
                  <c:v>0.482548207472</c:v>
                </c:pt>
                <c:pt idx="2435">
                  <c:v>0.482723175824</c:v>
                </c:pt>
                <c:pt idx="2436">
                  <c:v>0.482981204816</c:v>
                </c:pt>
                <c:pt idx="2437">
                  <c:v>0.483093225296</c:v>
                </c:pt>
                <c:pt idx="2438">
                  <c:v>0.483324840368</c:v>
                </c:pt>
                <c:pt idx="2439">
                  <c:v>0.483407264528</c:v>
                </c:pt>
                <c:pt idx="2440">
                  <c:v>0.483494207696</c:v>
                </c:pt>
                <c:pt idx="2441">
                  <c:v>0.483653391344</c:v>
                </c:pt>
                <c:pt idx="2442">
                  <c:v>0.483777314</c:v>
                </c:pt>
                <c:pt idx="2443">
                  <c:v>0.4840287236</c:v>
                </c:pt>
                <c:pt idx="2444">
                  <c:v>0.484149463856</c:v>
                </c:pt>
                <c:pt idx="2445">
                  <c:v>0.48443034248</c:v>
                </c:pt>
                <c:pt idx="2446">
                  <c:v>0.48451213016</c:v>
                </c:pt>
                <c:pt idx="2447">
                  <c:v>0.484681326528</c:v>
                </c:pt>
                <c:pt idx="2448">
                  <c:v>0.484991699888</c:v>
                </c:pt>
                <c:pt idx="2449">
                  <c:v>0.485142216672</c:v>
                </c:pt>
                <c:pt idx="2450">
                  <c:v>0.485364211456</c:v>
                </c:pt>
                <c:pt idx="2451">
                  <c:v>0.485460849712</c:v>
                </c:pt>
                <c:pt idx="2452">
                  <c:v>0.485642308528</c:v>
                </c:pt>
                <c:pt idx="2453">
                  <c:v>0.4857917452</c:v>
                </c:pt>
                <c:pt idx="2454">
                  <c:v>0.485931016112</c:v>
                </c:pt>
                <c:pt idx="2455">
                  <c:v>0.486167497104</c:v>
                </c:pt>
                <c:pt idx="2456">
                  <c:v>0.486272585648</c:v>
                </c:pt>
                <c:pt idx="2457">
                  <c:v>0.486518533504</c:v>
                </c:pt>
                <c:pt idx="2458">
                  <c:v>0.486718862512</c:v>
                </c:pt>
                <c:pt idx="2459">
                  <c:v>0.486880815776</c:v>
                </c:pt>
                <c:pt idx="2460">
                  <c:v>0.487144236032</c:v>
                </c:pt>
                <c:pt idx="2461">
                  <c:v>0.487249769328</c:v>
                </c:pt>
                <c:pt idx="2462">
                  <c:v>0.487461534816</c:v>
                </c:pt>
                <c:pt idx="2463">
                  <c:v>0.487573739392</c:v>
                </c:pt>
                <c:pt idx="2464">
                  <c:v>0.487778897136</c:v>
                </c:pt>
                <c:pt idx="2465">
                  <c:v>0.487939516144</c:v>
                </c:pt>
                <c:pt idx="2466">
                  <c:v>0.488203698832</c:v>
                </c:pt>
                <c:pt idx="2467">
                  <c:v>0.488369136352</c:v>
                </c:pt>
                <c:pt idx="2468">
                  <c:v>0.488482878592</c:v>
                </c:pt>
                <c:pt idx="2469">
                  <c:v>0.488770705792</c:v>
                </c:pt>
                <c:pt idx="2470">
                  <c:v>0.488856044032</c:v>
                </c:pt>
                <c:pt idx="2471">
                  <c:v>0.489054745792</c:v>
                </c:pt>
                <c:pt idx="2472">
                  <c:v>0.489203645872</c:v>
                </c:pt>
                <c:pt idx="2473">
                  <c:v>0.489370535152</c:v>
                </c:pt>
                <c:pt idx="2474">
                  <c:v>0.489584006992</c:v>
                </c:pt>
                <c:pt idx="2475">
                  <c:v>0.489690427312</c:v>
                </c:pt>
                <c:pt idx="2476">
                  <c:v>0.489773745712</c:v>
                </c:pt>
                <c:pt idx="2477">
                  <c:v>0.489980274352</c:v>
                </c:pt>
                <c:pt idx="2478">
                  <c:v>0.490118191552</c:v>
                </c:pt>
                <c:pt idx="2479">
                  <c:v>0.490351230592</c:v>
                </c:pt>
                <c:pt idx="2480">
                  <c:v>0.490478417392</c:v>
                </c:pt>
                <c:pt idx="2481">
                  <c:v>0.490691952352</c:v>
                </c:pt>
                <c:pt idx="2482">
                  <c:v>0.490773882112</c:v>
                </c:pt>
                <c:pt idx="2483">
                  <c:v>0.490939572112</c:v>
                </c:pt>
                <c:pt idx="2484">
                  <c:v>0.491185045792</c:v>
                </c:pt>
                <c:pt idx="2485">
                  <c:v>0.491407670032</c:v>
                </c:pt>
                <c:pt idx="2486">
                  <c:v>0.491771051872</c:v>
                </c:pt>
                <c:pt idx="2487">
                  <c:v>0.491977716512</c:v>
                </c:pt>
                <c:pt idx="2488">
                  <c:v>0.49244431376</c:v>
                </c:pt>
                <c:pt idx="2489">
                  <c:v>0.492611153056</c:v>
                </c:pt>
                <c:pt idx="2490">
                  <c:v>0.49280079456</c:v>
                </c:pt>
                <c:pt idx="2491">
                  <c:v>0.493204889888</c:v>
                </c:pt>
                <c:pt idx="2492">
                  <c:v>0.493406529248</c:v>
                </c:pt>
                <c:pt idx="2493">
                  <c:v>0.493785686624</c:v>
                </c:pt>
                <c:pt idx="2494">
                  <c:v>0.494041599008</c:v>
                </c:pt>
                <c:pt idx="2495">
                  <c:v>0.49428984784</c:v>
                </c:pt>
                <c:pt idx="2496">
                  <c:v>0.494731821216</c:v>
                </c:pt>
                <c:pt idx="2497">
                  <c:v>0.494950860608</c:v>
                </c:pt>
                <c:pt idx="2498">
                  <c:v>0.495364252704</c:v>
                </c:pt>
                <c:pt idx="2499">
                  <c:v>0.495615076992</c:v>
                </c:pt>
                <c:pt idx="2500">
                  <c:v>0.496060756512</c:v>
                </c:pt>
                <c:pt idx="2501">
                  <c:v>0.496271818272</c:v>
                </c:pt>
                <c:pt idx="2502">
                  <c:v>0.496558196416</c:v>
                </c:pt>
                <c:pt idx="2503">
                  <c:v>0.49699187808</c:v>
                </c:pt>
                <c:pt idx="2504">
                  <c:v>0.49719288928</c:v>
                </c:pt>
                <c:pt idx="2505">
                  <c:v>0.4976417096</c:v>
                </c:pt>
                <c:pt idx="2506">
                  <c:v>0.49787350064</c:v>
                </c:pt>
                <c:pt idx="2507">
                  <c:v>0.498122047232</c:v>
                </c:pt>
                <c:pt idx="2508">
                  <c:v>0.498568442768</c:v>
                </c:pt>
                <c:pt idx="2509">
                  <c:v>0.498748538384</c:v>
                </c:pt>
                <c:pt idx="2510">
                  <c:v>0.499189199168</c:v>
                </c:pt>
                <c:pt idx="2511">
                  <c:v>0.499417491104</c:v>
                </c:pt>
                <c:pt idx="2512">
                  <c:v>0.49982606168</c:v>
                </c:pt>
                <c:pt idx="2513">
                  <c:v>0.500046239552</c:v>
                </c:pt>
                <c:pt idx="2514">
                  <c:v>0.50034035912</c:v>
                </c:pt>
                <c:pt idx="2515">
                  <c:v>0.500675659088</c:v>
                </c:pt>
                <c:pt idx="2516">
                  <c:v>0.500869786544</c:v>
                </c:pt>
                <c:pt idx="2517">
                  <c:v>0.501259383632</c:v>
                </c:pt>
                <c:pt idx="2518">
                  <c:v>0.501548378528</c:v>
                </c:pt>
                <c:pt idx="2519">
                  <c:v>0.501785699648</c:v>
                </c:pt>
                <c:pt idx="2520">
                  <c:v>0.502142657456</c:v>
                </c:pt>
                <c:pt idx="2521">
                  <c:v>0.502426100624</c:v>
                </c:pt>
                <c:pt idx="2522">
                  <c:v>0.502839490832</c:v>
                </c:pt>
                <c:pt idx="2523">
                  <c:v>0.503049602384</c:v>
                </c:pt>
                <c:pt idx="2524">
                  <c:v>0.503422117232</c:v>
                </c:pt>
                <c:pt idx="2525">
                  <c:v>0.503637658496</c:v>
                </c:pt>
                <c:pt idx="2526">
                  <c:v>0.503860947776</c:v>
                </c:pt>
                <c:pt idx="2527">
                  <c:v>0.504221049728</c:v>
                </c:pt>
                <c:pt idx="2528">
                  <c:v>0.504475283456</c:v>
                </c:pt>
                <c:pt idx="2529">
                  <c:v>0.504905568416</c:v>
                </c:pt>
                <c:pt idx="2530">
                  <c:v>0.505126804256</c:v>
                </c:pt>
                <c:pt idx="2531">
                  <c:v>0.505348977536</c:v>
                </c:pt>
                <c:pt idx="2532">
                  <c:v>0.505717266464</c:v>
                </c:pt>
                <c:pt idx="2533">
                  <c:v>0.505946251808</c:v>
                </c:pt>
                <c:pt idx="2534">
                  <c:v>0.506327102432</c:v>
                </c:pt>
                <c:pt idx="2535">
                  <c:v>0.506539276352</c:v>
                </c:pt>
                <c:pt idx="2536">
                  <c:v>0.506927564</c:v>
                </c:pt>
                <c:pt idx="2537">
                  <c:v>0.507101677856</c:v>
                </c:pt>
                <c:pt idx="2538">
                  <c:v>0.50722691984</c:v>
                </c:pt>
                <c:pt idx="2539">
                  <c:v>0.507467966911999</c:v>
                </c:pt>
                <c:pt idx="2540">
                  <c:v>0.507585459392</c:v>
                </c:pt>
                <c:pt idx="2541">
                  <c:v>0.507789946304</c:v>
                </c:pt>
                <c:pt idx="2542">
                  <c:v>0.507900876704</c:v>
                </c:pt>
                <c:pt idx="2543">
                  <c:v>0.508136986592</c:v>
                </c:pt>
                <c:pt idx="2544">
                  <c:v>0.508234730336</c:v>
                </c:pt>
                <c:pt idx="2545">
                  <c:v>0.508435092512</c:v>
                </c:pt>
                <c:pt idx="2546">
                  <c:v>0.508615205984</c:v>
                </c:pt>
                <c:pt idx="2547">
                  <c:v>0.508761446624</c:v>
                </c:pt>
                <c:pt idx="2548">
                  <c:v>0.509004542176</c:v>
                </c:pt>
                <c:pt idx="2549">
                  <c:v>0.509139771616</c:v>
                </c:pt>
                <c:pt idx="2550">
                  <c:v>0.509337346272</c:v>
                </c:pt>
                <c:pt idx="2551">
                  <c:v>0.50955866544</c:v>
                </c:pt>
                <c:pt idx="2552">
                  <c:v>0.509710211296</c:v>
                </c:pt>
                <c:pt idx="2553">
                  <c:v>0.509970131167999</c:v>
                </c:pt>
                <c:pt idx="2554">
                  <c:v>0.51009672624</c:v>
                </c:pt>
                <c:pt idx="2555">
                  <c:v>0.510288967904</c:v>
                </c:pt>
                <c:pt idx="2556">
                  <c:v>0.510533460191999</c:v>
                </c:pt>
                <c:pt idx="2557">
                  <c:v>0.510676181216</c:v>
                </c:pt>
                <c:pt idx="2558">
                  <c:v>0.510828488928</c:v>
                </c:pt>
                <c:pt idx="2559">
                  <c:v>0.510942195935999</c:v>
                </c:pt>
                <c:pt idx="2560">
                  <c:v>0.511196274912</c:v>
                </c:pt>
                <c:pt idx="2561">
                  <c:v>0.511353090272</c:v>
                </c:pt>
                <c:pt idx="2562">
                  <c:v>0.511667863776</c:v>
                </c:pt>
                <c:pt idx="2563">
                  <c:v>0.511758651616</c:v>
                </c:pt>
                <c:pt idx="2564">
                  <c:v>0.51201279408</c:v>
                </c:pt>
                <c:pt idx="2565">
                  <c:v>0.512129167584</c:v>
                </c:pt>
                <c:pt idx="2566">
                  <c:v>0.512272333024</c:v>
                </c:pt>
                <c:pt idx="2567">
                  <c:v>0.51252355504</c:v>
                </c:pt>
                <c:pt idx="2568">
                  <c:v>0.51265161808</c:v>
                </c:pt>
                <c:pt idx="2569">
                  <c:v>0.512852025504</c:v>
                </c:pt>
                <c:pt idx="2570">
                  <c:v>0.513085042464</c:v>
                </c:pt>
                <c:pt idx="2571">
                  <c:v>0.513225237792</c:v>
                </c:pt>
                <c:pt idx="2572">
                  <c:v>0.5134354024</c:v>
                </c:pt>
                <c:pt idx="2573">
                  <c:v>0.513627464864</c:v>
                </c:pt>
                <c:pt idx="2574">
                  <c:v>0.5138414168</c:v>
                </c:pt>
                <c:pt idx="2575">
                  <c:v>0.514040604576</c:v>
                </c:pt>
                <c:pt idx="2576">
                  <c:v>0.514350266784</c:v>
                </c:pt>
                <c:pt idx="2577">
                  <c:v>0.514482951648</c:v>
                </c:pt>
                <c:pt idx="2578">
                  <c:v>0.51469003504</c:v>
                </c:pt>
                <c:pt idx="2579">
                  <c:v>0.5147738056</c:v>
                </c:pt>
                <c:pt idx="2580">
                  <c:v>0.514938522272</c:v>
                </c:pt>
                <c:pt idx="2581">
                  <c:v>0.515154656736</c:v>
                </c:pt>
                <c:pt idx="2582">
                  <c:v>0.515289780896</c:v>
                </c:pt>
                <c:pt idx="2583">
                  <c:v>0.515505016672</c:v>
                </c:pt>
                <c:pt idx="2584">
                  <c:v>0.515624798944</c:v>
                </c:pt>
                <c:pt idx="2585">
                  <c:v>0.515818016864</c:v>
                </c:pt>
                <c:pt idx="2586">
                  <c:v>0.515900824544</c:v>
                </c:pt>
                <c:pt idx="2587">
                  <c:v>0.516052247088</c:v>
                </c:pt>
                <c:pt idx="2588">
                  <c:v>0.516236596064</c:v>
                </c:pt>
                <c:pt idx="2589">
                  <c:v>0.516367325712</c:v>
                </c:pt>
                <c:pt idx="2590">
                  <c:v>0.516644011856</c:v>
                </c:pt>
                <c:pt idx="2591">
                  <c:v>0.516840854656</c:v>
                </c:pt>
                <c:pt idx="2592">
                  <c:v>0.516992016912</c:v>
                </c:pt>
                <c:pt idx="2593">
                  <c:v>0.51714454568</c:v>
                </c:pt>
                <c:pt idx="2594">
                  <c:v>0.51735440288</c:v>
                </c:pt>
                <c:pt idx="2595">
                  <c:v>0.517609289904</c:v>
                </c:pt>
                <c:pt idx="2596">
                  <c:v>0.51772401184</c:v>
                </c:pt>
                <c:pt idx="2597">
                  <c:v>0.517933283392</c:v>
                </c:pt>
                <c:pt idx="2598">
                  <c:v>0.518017746848</c:v>
                </c:pt>
                <c:pt idx="2599">
                  <c:v>0.518239772512</c:v>
                </c:pt>
                <c:pt idx="2600">
                  <c:v>0.518401020928</c:v>
                </c:pt>
                <c:pt idx="2601">
                  <c:v>0.518516849088</c:v>
                </c:pt>
                <c:pt idx="2602">
                  <c:v>0.518760348512</c:v>
                </c:pt>
                <c:pt idx="2603">
                  <c:v>0.518857631152</c:v>
                </c:pt>
                <c:pt idx="2604">
                  <c:v>0.51906286824</c:v>
                </c:pt>
                <c:pt idx="2605">
                  <c:v>0.51914713648</c:v>
                </c:pt>
                <c:pt idx="2606">
                  <c:v>0.519281249872</c:v>
                </c:pt>
                <c:pt idx="2607">
                  <c:v>0.519575098192</c:v>
                </c:pt>
                <c:pt idx="2608">
                  <c:v>0.519755142544</c:v>
                </c:pt>
                <c:pt idx="2609">
                  <c:v>0.519845974048</c:v>
                </c:pt>
                <c:pt idx="2610">
                  <c:v>0.519940789936</c:v>
                </c:pt>
                <c:pt idx="2611">
                  <c:v>0.520107511504</c:v>
                </c:pt>
                <c:pt idx="2612">
                  <c:v>0.520289548048</c:v>
                </c:pt>
                <c:pt idx="2613">
                  <c:v>0.520407087376</c:v>
                </c:pt>
                <c:pt idx="2614">
                  <c:v>0.520615458208</c:v>
                </c:pt>
                <c:pt idx="2615">
                  <c:v>0.520720359568</c:v>
                </c:pt>
                <c:pt idx="2616">
                  <c:v>0.520941430624</c:v>
                </c:pt>
                <c:pt idx="2617">
                  <c:v>0.521173583248</c:v>
                </c:pt>
                <c:pt idx="2618">
                  <c:v>0.521384942368</c:v>
                </c:pt>
                <c:pt idx="2619">
                  <c:v>0.521868796</c:v>
                </c:pt>
                <c:pt idx="2620">
                  <c:v>0.522158784448</c:v>
                </c:pt>
                <c:pt idx="2621">
                  <c:v>0.522429784816</c:v>
                </c:pt>
                <c:pt idx="2622">
                  <c:v>0.522510406336</c:v>
                </c:pt>
                <c:pt idx="2623">
                  <c:v>0.52269088648</c:v>
                </c:pt>
                <c:pt idx="2624">
                  <c:v>0.522835133632</c:v>
                </c:pt>
                <c:pt idx="2625">
                  <c:v>0.522980750416</c:v>
                </c:pt>
                <c:pt idx="2626">
                  <c:v>0.523171253776</c:v>
                </c:pt>
                <c:pt idx="2627">
                  <c:v>0.523284897376</c:v>
                </c:pt>
                <c:pt idx="2628">
                  <c:v>0.523487864976</c:v>
                </c:pt>
                <c:pt idx="2629">
                  <c:v>0.523710914176</c:v>
                </c:pt>
                <c:pt idx="2630">
                  <c:v>0.523826252976</c:v>
                </c:pt>
                <c:pt idx="2631">
                  <c:v>0.523989839776</c:v>
                </c:pt>
                <c:pt idx="2632">
                  <c:v>0.524101983776</c:v>
                </c:pt>
                <c:pt idx="2633">
                  <c:v>0.524282718176</c:v>
                </c:pt>
                <c:pt idx="2634">
                  <c:v>0.524390754576</c:v>
                </c:pt>
                <c:pt idx="2635">
                  <c:v>0.524567381376</c:v>
                </c:pt>
                <c:pt idx="2636">
                  <c:v>0.524739118176</c:v>
                </c:pt>
                <c:pt idx="2637">
                  <c:v>0.524887317776</c:v>
                </c:pt>
                <c:pt idx="2638">
                  <c:v>0.525127970976</c:v>
                </c:pt>
                <c:pt idx="2639">
                  <c:v>0.525331052175697</c:v>
                </c:pt>
                <c:pt idx="2640">
                  <c:v>0.525567076175697</c:v>
                </c:pt>
                <c:pt idx="2641">
                  <c:v>0.525654770175697</c:v>
                </c:pt>
                <c:pt idx="2642">
                  <c:v>0.525788104175697</c:v>
                </c:pt>
                <c:pt idx="2643">
                  <c:v>0.525966165375697</c:v>
                </c:pt>
                <c:pt idx="2644">
                  <c:v>0.526121145775697</c:v>
                </c:pt>
                <c:pt idx="2645">
                  <c:v>0.526401310175697</c:v>
                </c:pt>
                <c:pt idx="2646">
                  <c:v>0.526494220175697</c:v>
                </c:pt>
                <c:pt idx="2647">
                  <c:v>0.526655516591697</c:v>
                </c:pt>
                <c:pt idx="2648">
                  <c:v>0.526870895119697</c:v>
                </c:pt>
                <c:pt idx="2649">
                  <c:v>0.526996664527697</c:v>
                </c:pt>
                <c:pt idx="2650">
                  <c:v>0.527238070863697</c:v>
                </c:pt>
                <c:pt idx="2651">
                  <c:v>0.527375429295697</c:v>
                </c:pt>
                <c:pt idx="2652">
                  <c:v>0.527574722511697</c:v>
                </c:pt>
                <c:pt idx="2653">
                  <c:v>0.527663508367697</c:v>
                </c:pt>
                <c:pt idx="2654">
                  <c:v>0.527874137295697</c:v>
                </c:pt>
                <c:pt idx="2655">
                  <c:v>0.528081663151697</c:v>
                </c:pt>
                <c:pt idx="2656">
                  <c:v>0.528206292655697</c:v>
                </c:pt>
                <c:pt idx="2657">
                  <c:v>0.528428700591697</c:v>
                </c:pt>
                <c:pt idx="2658">
                  <c:v>0.528549277103697</c:v>
                </c:pt>
                <c:pt idx="2659">
                  <c:v>0.528752623311697</c:v>
                </c:pt>
                <c:pt idx="2660">
                  <c:v>0.528911259951697</c:v>
                </c:pt>
                <c:pt idx="2661">
                  <c:v>0.529076799343697</c:v>
                </c:pt>
                <c:pt idx="2662">
                  <c:v>0.529245441807697</c:v>
                </c:pt>
                <c:pt idx="2663">
                  <c:v>0.529353796015697</c:v>
                </c:pt>
                <c:pt idx="2664">
                  <c:v>0.529589566159697</c:v>
                </c:pt>
                <c:pt idx="2665">
                  <c:v>0.529748456111697</c:v>
                </c:pt>
                <c:pt idx="2666">
                  <c:v>0.529970990703697</c:v>
                </c:pt>
                <c:pt idx="2667">
                  <c:v>0.530157919951697</c:v>
                </c:pt>
                <c:pt idx="2668">
                  <c:v>0.530287879055697</c:v>
                </c:pt>
                <c:pt idx="2669">
                  <c:v>0.530500257551697</c:v>
                </c:pt>
                <c:pt idx="2670">
                  <c:v>0.530587392159697</c:v>
                </c:pt>
                <c:pt idx="2671">
                  <c:v>0.530865266943697</c:v>
                </c:pt>
                <c:pt idx="2672">
                  <c:v>0.530978302943697</c:v>
                </c:pt>
                <c:pt idx="2673">
                  <c:v>0.531143335503697</c:v>
                </c:pt>
                <c:pt idx="2674">
                  <c:v>0.531318767375697</c:v>
                </c:pt>
                <c:pt idx="2675">
                  <c:v>0.531434387055697</c:v>
                </c:pt>
                <c:pt idx="2676">
                  <c:v>0.531631198879697</c:v>
                </c:pt>
                <c:pt idx="2677">
                  <c:v>0.531715426847697</c:v>
                </c:pt>
                <c:pt idx="2678">
                  <c:v>0.531882267983697</c:v>
                </c:pt>
                <c:pt idx="2679">
                  <c:v>0.532077271231697</c:v>
                </c:pt>
                <c:pt idx="2680">
                  <c:v>0.532204775839697</c:v>
                </c:pt>
                <c:pt idx="2681">
                  <c:v>0.532427489055697</c:v>
                </c:pt>
                <c:pt idx="2682">
                  <c:v>0.532538393519697</c:v>
                </c:pt>
                <c:pt idx="2683">
                  <c:v>0.532749157215697</c:v>
                </c:pt>
                <c:pt idx="2684">
                  <c:v>0.532837002335697</c:v>
                </c:pt>
                <c:pt idx="2685">
                  <c:v>0.533007202255697</c:v>
                </c:pt>
                <c:pt idx="2686">
                  <c:v>0.533227331791697</c:v>
                </c:pt>
                <c:pt idx="2687">
                  <c:v>0.533454186319697</c:v>
                </c:pt>
                <c:pt idx="2688">
                  <c:v>0.533709863055697</c:v>
                </c:pt>
                <c:pt idx="2689">
                  <c:v>0.533810323535697</c:v>
                </c:pt>
                <c:pt idx="2690">
                  <c:v>0.533949876943697</c:v>
                </c:pt>
                <c:pt idx="2691">
                  <c:v>0.534101883599697</c:v>
                </c:pt>
                <c:pt idx="2692">
                  <c:v>0.534221023951697</c:v>
                </c:pt>
                <c:pt idx="2693">
                  <c:v>0.534440496399697</c:v>
                </c:pt>
                <c:pt idx="2694">
                  <c:v>0.534548467343697</c:v>
                </c:pt>
                <c:pt idx="2695">
                  <c:v>0.534760236751697</c:v>
                </c:pt>
                <c:pt idx="2696">
                  <c:v>0.534844777615697</c:v>
                </c:pt>
                <c:pt idx="2697">
                  <c:v>0.535033887247697</c:v>
                </c:pt>
                <c:pt idx="2698">
                  <c:v>0.535187049359697</c:v>
                </c:pt>
                <c:pt idx="2699">
                  <c:v>0.535299064399697</c:v>
                </c:pt>
                <c:pt idx="2700">
                  <c:v>0.535646599887697</c:v>
                </c:pt>
                <c:pt idx="2701">
                  <c:v>0.535876984975697</c:v>
                </c:pt>
                <c:pt idx="2702">
                  <c:v>0.536117961743697</c:v>
                </c:pt>
                <c:pt idx="2703">
                  <c:v>0.536415491663697</c:v>
                </c:pt>
                <c:pt idx="2704">
                  <c:v>0.536537777423697</c:v>
                </c:pt>
                <c:pt idx="2705">
                  <c:v>0.536987506575697</c:v>
                </c:pt>
                <c:pt idx="2706">
                  <c:v>0.537241321743697</c:v>
                </c:pt>
                <c:pt idx="2707">
                  <c:v>0.537532123023697</c:v>
                </c:pt>
                <c:pt idx="2708">
                  <c:v>0.537675761231697</c:v>
                </c:pt>
                <c:pt idx="2709">
                  <c:v>0.537790193423698</c:v>
                </c:pt>
                <c:pt idx="2710">
                  <c:v>0.537947553423698</c:v>
                </c:pt>
                <c:pt idx="2711">
                  <c:v>0.538108627119698</c:v>
                </c:pt>
                <c:pt idx="2712">
                  <c:v>0.538341079311697</c:v>
                </c:pt>
                <c:pt idx="2713">
                  <c:v>0.538542814831697</c:v>
                </c:pt>
                <c:pt idx="2714">
                  <c:v>0.538656680527697</c:v>
                </c:pt>
                <c:pt idx="2715">
                  <c:v>0.538737374735697</c:v>
                </c:pt>
                <c:pt idx="2716">
                  <c:v>0.538857220111697</c:v>
                </c:pt>
                <c:pt idx="2717">
                  <c:v>0.539005390287697</c:v>
                </c:pt>
                <c:pt idx="2718">
                  <c:v>0.539122592015697</c:v>
                </c:pt>
                <c:pt idx="2719">
                  <c:v>0.539331629039697</c:v>
                </c:pt>
                <c:pt idx="2720">
                  <c:v>0.539459720079697</c:v>
                </c:pt>
                <c:pt idx="2721">
                  <c:v>0.539765627919698</c:v>
                </c:pt>
                <c:pt idx="2722">
                  <c:v>0.539901775791697</c:v>
                </c:pt>
                <c:pt idx="2723">
                  <c:v>0.539988953231697</c:v>
                </c:pt>
                <c:pt idx="2724">
                  <c:v>0.540207746575697</c:v>
                </c:pt>
                <c:pt idx="2725">
                  <c:v>0.540412503407697</c:v>
                </c:pt>
                <c:pt idx="2726">
                  <c:v>0.540630415535698</c:v>
                </c:pt>
                <c:pt idx="2727">
                  <c:v>0.540790736815698</c:v>
                </c:pt>
                <c:pt idx="2728">
                  <c:v>0.541019071215698</c:v>
                </c:pt>
                <c:pt idx="2729">
                  <c:v>0.541196152175698</c:v>
                </c:pt>
                <c:pt idx="2730">
                  <c:v>0.541323408815698</c:v>
                </c:pt>
                <c:pt idx="2731">
                  <c:v>0.541542648815697</c:v>
                </c:pt>
                <c:pt idx="2732">
                  <c:v>0.541679974255698</c:v>
                </c:pt>
                <c:pt idx="2733">
                  <c:v>0.541913765295697</c:v>
                </c:pt>
                <c:pt idx="2734">
                  <c:v>0.542036994415697</c:v>
                </c:pt>
                <c:pt idx="2735">
                  <c:v>0.542201538095697</c:v>
                </c:pt>
                <c:pt idx="2736">
                  <c:v>0.542409475055697</c:v>
                </c:pt>
                <c:pt idx="2737">
                  <c:v>0.542530365615697</c:v>
                </c:pt>
                <c:pt idx="2738">
                  <c:v>0.542729013295698</c:v>
                </c:pt>
                <c:pt idx="2739">
                  <c:v>0.542846915695697</c:v>
                </c:pt>
                <c:pt idx="2740">
                  <c:v>0.543087007855697</c:v>
                </c:pt>
                <c:pt idx="2741">
                  <c:v>0.543207248815697</c:v>
                </c:pt>
                <c:pt idx="2742">
                  <c:v>0.543315926895697</c:v>
                </c:pt>
                <c:pt idx="2743">
                  <c:v>0.543582068015697</c:v>
                </c:pt>
                <c:pt idx="2744">
                  <c:v>0.543692954735697</c:v>
                </c:pt>
                <c:pt idx="2745">
                  <c:v>0.543899202735698</c:v>
                </c:pt>
                <c:pt idx="2746">
                  <c:v>0.544015935855697</c:v>
                </c:pt>
                <c:pt idx="2747">
                  <c:v>0.544222581231697</c:v>
                </c:pt>
                <c:pt idx="2748">
                  <c:v>0.544443486639698</c:v>
                </c:pt>
                <c:pt idx="2749">
                  <c:v>0.544645065951698</c:v>
                </c:pt>
                <c:pt idx="2750">
                  <c:v>0.544768402719698</c:v>
                </c:pt>
                <c:pt idx="2751">
                  <c:v>0.544851523695698</c:v>
                </c:pt>
                <c:pt idx="2752">
                  <c:v>0.545038717887698</c:v>
                </c:pt>
                <c:pt idx="2753">
                  <c:v>0.545128843791698</c:v>
                </c:pt>
                <c:pt idx="2754">
                  <c:v>0.545321354223698</c:v>
                </c:pt>
                <c:pt idx="2755">
                  <c:v>0.545541509103698</c:v>
                </c:pt>
                <c:pt idx="2756">
                  <c:v>0.545651711631698</c:v>
                </c:pt>
                <c:pt idx="2757">
                  <c:v>0.545920087935698</c:v>
                </c:pt>
                <c:pt idx="2758">
                  <c:v>0.546034543455698</c:v>
                </c:pt>
                <c:pt idx="2759">
                  <c:v>0.546244378575698</c:v>
                </c:pt>
                <c:pt idx="2760">
                  <c:v>0.546492177903698</c:v>
                </c:pt>
                <c:pt idx="2761">
                  <c:v>0.546655042479698</c:v>
                </c:pt>
                <c:pt idx="2762">
                  <c:v>0.546939805311698</c:v>
                </c:pt>
                <c:pt idx="2763">
                  <c:v>0.547094226447698</c:v>
                </c:pt>
                <c:pt idx="2764">
                  <c:v>0.547373798127697</c:v>
                </c:pt>
                <c:pt idx="2765">
                  <c:v>0.547481936703698</c:v>
                </c:pt>
                <c:pt idx="2766">
                  <c:v>0.547654057791698</c:v>
                </c:pt>
                <c:pt idx="2767">
                  <c:v>0.547869429343698</c:v>
                </c:pt>
                <c:pt idx="2768">
                  <c:v>0.548008014591698</c:v>
                </c:pt>
                <c:pt idx="2769">
                  <c:v>0.548291116255698</c:v>
                </c:pt>
                <c:pt idx="2770">
                  <c:v>0.548394752255698</c:v>
                </c:pt>
                <c:pt idx="2771">
                  <c:v>0.548542457471698</c:v>
                </c:pt>
                <c:pt idx="2772">
                  <c:v>0.548701514815698</c:v>
                </c:pt>
                <c:pt idx="2773">
                  <c:v>0.548866630879698</c:v>
                </c:pt>
                <c:pt idx="2774">
                  <c:v>0.549087550943698</c:v>
                </c:pt>
                <c:pt idx="2775">
                  <c:v>0.549225817311698</c:v>
                </c:pt>
                <c:pt idx="2776">
                  <c:v>0.549480857535698</c:v>
                </c:pt>
                <c:pt idx="2777">
                  <c:v>0.549576266431698</c:v>
                </c:pt>
                <c:pt idx="2778">
                  <c:v>0.549746229471698</c:v>
                </c:pt>
                <c:pt idx="2779">
                  <c:v>0.549910197567698</c:v>
                </c:pt>
                <c:pt idx="2780">
                  <c:v>0.549998144671698</c:v>
                </c:pt>
                <c:pt idx="2781">
                  <c:v>0.550193299231698</c:v>
                </c:pt>
                <c:pt idx="2782">
                  <c:v>0.550310774623698</c:v>
                </c:pt>
                <c:pt idx="2783">
                  <c:v>0.550604080447698</c:v>
                </c:pt>
                <c:pt idx="2784">
                  <c:v>0.550779974655698</c:v>
                </c:pt>
                <c:pt idx="2785">
                  <c:v>0.550926340575698</c:v>
                </c:pt>
                <c:pt idx="2786">
                  <c:v>0.551217159135698</c:v>
                </c:pt>
                <c:pt idx="2787">
                  <c:v>0.551368250639698</c:v>
                </c:pt>
                <c:pt idx="2788">
                  <c:v>0.551740822159698</c:v>
                </c:pt>
                <c:pt idx="2789">
                  <c:v>0.551912917695698</c:v>
                </c:pt>
                <c:pt idx="2790">
                  <c:v>0.552156964543697</c:v>
                </c:pt>
                <c:pt idx="2791">
                  <c:v>0.552478401247697</c:v>
                </c:pt>
                <c:pt idx="2792">
                  <c:v>0.552664311935697</c:v>
                </c:pt>
                <c:pt idx="2793">
                  <c:v>0.553100083087697</c:v>
                </c:pt>
                <c:pt idx="2794">
                  <c:v>0.553316562143697</c:v>
                </c:pt>
                <c:pt idx="2795">
                  <c:v>0.553566985215697</c:v>
                </c:pt>
                <c:pt idx="2796">
                  <c:v>0.553954122031697</c:v>
                </c:pt>
                <c:pt idx="2797">
                  <c:v>0.554233238111697</c:v>
                </c:pt>
                <c:pt idx="2798">
                  <c:v>0.554711829983697</c:v>
                </c:pt>
                <c:pt idx="2799">
                  <c:v>0.554953938959697</c:v>
                </c:pt>
                <c:pt idx="2800">
                  <c:v>0.555345264079697</c:v>
                </c:pt>
                <c:pt idx="2801">
                  <c:v>0.555559117631697</c:v>
                </c:pt>
                <c:pt idx="2802">
                  <c:v>0.555923437567697</c:v>
                </c:pt>
                <c:pt idx="2803">
                  <c:v>0.556282256447697</c:v>
                </c:pt>
                <c:pt idx="2804">
                  <c:v>0.556540368495697</c:v>
                </c:pt>
                <c:pt idx="2805">
                  <c:v>0.556910877119697</c:v>
                </c:pt>
                <c:pt idx="2806">
                  <c:v>0.557138108239697</c:v>
                </c:pt>
                <c:pt idx="2807">
                  <c:v>0.557341365775697</c:v>
                </c:pt>
                <c:pt idx="2808">
                  <c:v>0.557735682943697</c:v>
                </c:pt>
                <c:pt idx="2809">
                  <c:v>0.557975595487697</c:v>
                </c:pt>
                <c:pt idx="2810">
                  <c:v>0.558332215615697</c:v>
                </c:pt>
                <c:pt idx="2811">
                  <c:v>0.558582548479697</c:v>
                </c:pt>
                <c:pt idx="2812">
                  <c:v>0.558956760559697</c:v>
                </c:pt>
                <c:pt idx="2813">
                  <c:v>0.559189501471697</c:v>
                </c:pt>
                <c:pt idx="2814">
                  <c:v>0.559445473567697</c:v>
                </c:pt>
                <c:pt idx="2815">
                  <c:v>0.559793144479697</c:v>
                </c:pt>
                <c:pt idx="2816">
                  <c:v>0.560014239151697</c:v>
                </c:pt>
                <c:pt idx="2817">
                  <c:v>0.560445280815697</c:v>
                </c:pt>
                <c:pt idx="2818">
                  <c:v>0.560676108175697</c:v>
                </c:pt>
                <c:pt idx="2819">
                  <c:v>0.560896054991697</c:v>
                </c:pt>
                <c:pt idx="2820">
                  <c:v>0.561271894799697</c:v>
                </c:pt>
                <c:pt idx="2821">
                  <c:v>0.561517475439697</c:v>
                </c:pt>
                <c:pt idx="2822">
                  <c:v>0.561914523087697</c:v>
                </c:pt>
                <c:pt idx="2823">
                  <c:v>0.562126355599697</c:v>
                </c:pt>
                <c:pt idx="2824">
                  <c:v>0.562548545295697</c:v>
                </c:pt>
                <c:pt idx="2825">
                  <c:v>0.562764926735697</c:v>
                </c:pt>
                <c:pt idx="2826">
                  <c:v>0.563039460687697</c:v>
                </c:pt>
                <c:pt idx="2827">
                  <c:v>0.563483401743697</c:v>
                </c:pt>
                <c:pt idx="2828">
                  <c:v>0.563705435295697</c:v>
                </c:pt>
                <c:pt idx="2829">
                  <c:v>0.564167779359697</c:v>
                </c:pt>
                <c:pt idx="2830">
                  <c:v>0.564375569487697</c:v>
                </c:pt>
                <c:pt idx="2831">
                  <c:v>0.564858207279697</c:v>
                </c:pt>
                <c:pt idx="2832">
                  <c:v>0.565086543231697</c:v>
                </c:pt>
                <c:pt idx="2833">
                  <c:v>0.565352567535697</c:v>
                </c:pt>
                <c:pt idx="2834">
                  <c:v>0.565747854063698</c:v>
                </c:pt>
                <c:pt idx="2835">
                  <c:v>0.566058499359697</c:v>
                </c:pt>
                <c:pt idx="2836">
                  <c:v>0.566468785599697</c:v>
                </c:pt>
                <c:pt idx="2837">
                  <c:v>0.566707709583697</c:v>
                </c:pt>
                <c:pt idx="2838">
                  <c:v>0.566980477455697</c:v>
                </c:pt>
                <c:pt idx="2839">
                  <c:v>0.567387864591697</c:v>
                </c:pt>
                <c:pt idx="2840">
                  <c:v>0.567679413615698</c:v>
                </c:pt>
                <c:pt idx="2841">
                  <c:v>0.568153417119697</c:v>
                </c:pt>
                <c:pt idx="2842">
                  <c:v>0.568380303519697</c:v>
                </c:pt>
                <c:pt idx="2843">
                  <c:v>0.568786052031697</c:v>
                </c:pt>
                <c:pt idx="2844">
                  <c:v>0.568982434815697</c:v>
                </c:pt>
                <c:pt idx="2845">
                  <c:v>0.569216631999697</c:v>
                </c:pt>
                <c:pt idx="2846">
                  <c:v>0.569483475615697</c:v>
                </c:pt>
                <c:pt idx="2847">
                  <c:v>0.569608106079698</c:v>
                </c:pt>
                <c:pt idx="2848">
                  <c:v>0.569827930719697</c:v>
                </c:pt>
                <c:pt idx="2849">
                  <c:v>0.569954961567697</c:v>
                </c:pt>
                <c:pt idx="2850">
                  <c:v>0.570262210719697</c:v>
                </c:pt>
                <c:pt idx="2851">
                  <c:v>0.570377429151697</c:v>
                </c:pt>
                <c:pt idx="2852">
                  <c:v>0.570562827231697</c:v>
                </c:pt>
                <c:pt idx="2853">
                  <c:v>0.570815625567697</c:v>
                </c:pt>
                <c:pt idx="2854">
                  <c:v>0.570925537887698</c:v>
                </c:pt>
                <c:pt idx="2855">
                  <c:v>0.571103103135697</c:v>
                </c:pt>
                <c:pt idx="2856">
                  <c:v>0.571204171935697</c:v>
                </c:pt>
                <c:pt idx="2857">
                  <c:v>0.571413889695697</c:v>
                </c:pt>
                <c:pt idx="2858">
                  <c:v>0.571618743519698</c:v>
                </c:pt>
                <c:pt idx="2859">
                  <c:v>0.571723349727697</c:v>
                </c:pt>
                <c:pt idx="2860">
                  <c:v>0.572015312223698</c:v>
                </c:pt>
                <c:pt idx="2861">
                  <c:v>0.572149038879698</c:v>
                </c:pt>
                <c:pt idx="2862">
                  <c:v>0.572447886687698</c:v>
                </c:pt>
                <c:pt idx="2863">
                  <c:v>0.572548007967698</c:v>
                </c:pt>
                <c:pt idx="2864">
                  <c:v>0.572757599391698</c:v>
                </c:pt>
                <c:pt idx="2865">
                  <c:v>0.572928089823698</c:v>
                </c:pt>
                <c:pt idx="2866">
                  <c:v>0.573125489823698</c:v>
                </c:pt>
                <c:pt idx="2867">
                  <c:v>0.573247419743698</c:v>
                </c:pt>
                <c:pt idx="2868">
                  <c:v>0.573332972063698</c:v>
                </c:pt>
                <c:pt idx="2869">
                  <c:v>0.573475689183698</c:v>
                </c:pt>
                <c:pt idx="2870">
                  <c:v>0.573707661343698</c:v>
                </c:pt>
                <c:pt idx="2871">
                  <c:v>0.573876687263698</c:v>
                </c:pt>
                <c:pt idx="2872">
                  <c:v>0.574136981983698</c:v>
                </c:pt>
                <c:pt idx="2873">
                  <c:v>0.574255469023698</c:v>
                </c:pt>
                <c:pt idx="2874">
                  <c:v>0.574501407583698</c:v>
                </c:pt>
                <c:pt idx="2875">
                  <c:v>0.574610865183698</c:v>
                </c:pt>
                <c:pt idx="2876">
                  <c:v>0.574693624223698</c:v>
                </c:pt>
                <c:pt idx="2877">
                  <c:v>0.574850827423698</c:v>
                </c:pt>
                <c:pt idx="2878">
                  <c:v>0.575017384863698</c:v>
                </c:pt>
                <c:pt idx="2879">
                  <c:v>0.575311978463698</c:v>
                </c:pt>
                <c:pt idx="2880">
                  <c:v>0.575465868703698</c:v>
                </c:pt>
                <c:pt idx="2881">
                  <c:v>0.575656981023698</c:v>
                </c:pt>
                <c:pt idx="2882">
                  <c:v>0.575755590303698</c:v>
                </c:pt>
                <c:pt idx="2883">
                  <c:v>0.575900191263698</c:v>
                </c:pt>
                <c:pt idx="2884">
                  <c:v>0.576138399583698</c:v>
                </c:pt>
                <c:pt idx="2885">
                  <c:v>0.576284234783698</c:v>
                </c:pt>
                <c:pt idx="2886">
                  <c:v>0.576543165343698</c:v>
                </c:pt>
                <c:pt idx="2887">
                  <c:v>0.576627634143698</c:v>
                </c:pt>
                <c:pt idx="2888">
                  <c:v>0.576835297439698</c:v>
                </c:pt>
                <c:pt idx="2889">
                  <c:v>0.577026261903698</c:v>
                </c:pt>
                <c:pt idx="2890">
                  <c:v>0.577112485055698</c:v>
                </c:pt>
                <c:pt idx="2891">
                  <c:v>0.577402083087698</c:v>
                </c:pt>
                <c:pt idx="2892">
                  <c:v>0.577555686351698</c:v>
                </c:pt>
                <c:pt idx="2893">
                  <c:v>0.577797786927698</c:v>
                </c:pt>
                <c:pt idx="2894">
                  <c:v>0.577992390047698</c:v>
                </c:pt>
                <c:pt idx="2895">
                  <c:v>0.578133777823698</c:v>
                </c:pt>
                <c:pt idx="2896">
                  <c:v>0.578331564767698</c:v>
                </c:pt>
                <c:pt idx="2897">
                  <c:v>0.578442608751698</c:v>
                </c:pt>
                <c:pt idx="2898">
                  <c:v>0.578685554015698</c:v>
                </c:pt>
                <c:pt idx="2899">
                  <c:v>0.578818040079698</c:v>
                </c:pt>
                <c:pt idx="2900">
                  <c:v>0.579125571487698</c:v>
                </c:pt>
                <c:pt idx="2901">
                  <c:v>0.579210430143698</c:v>
                </c:pt>
                <c:pt idx="2902">
                  <c:v>0.579463446687698</c:v>
                </c:pt>
                <c:pt idx="2903">
                  <c:v>0.579631474623698</c:v>
                </c:pt>
                <c:pt idx="2904">
                  <c:v>0.579772212639698</c:v>
                </c:pt>
                <c:pt idx="2905">
                  <c:v>0.579949921999698</c:v>
                </c:pt>
                <c:pt idx="2906">
                  <c:v>0.580194361711698</c:v>
                </c:pt>
                <c:pt idx="2907">
                  <c:v>0.580391385151698</c:v>
                </c:pt>
                <c:pt idx="2908">
                  <c:v>0.580643612623698</c:v>
                </c:pt>
                <c:pt idx="2909">
                  <c:v>0.580768196383698</c:v>
                </c:pt>
                <c:pt idx="2910">
                  <c:v>0.580938991663698</c:v>
                </c:pt>
                <c:pt idx="2911">
                  <c:v>0.581067946783698</c:v>
                </c:pt>
                <c:pt idx="2912">
                  <c:v>0.581173296559698</c:v>
                </c:pt>
                <c:pt idx="2913">
                  <c:v>0.581374566463698</c:v>
                </c:pt>
                <c:pt idx="2914">
                  <c:v>0.581509266799698</c:v>
                </c:pt>
                <c:pt idx="2915">
                  <c:v>0.581749816495698</c:v>
                </c:pt>
                <c:pt idx="2916">
                  <c:v>0.581881769119698</c:v>
                </c:pt>
                <c:pt idx="2917">
                  <c:v>0.582101773423698</c:v>
                </c:pt>
                <c:pt idx="2918">
                  <c:v>0.582212368831698</c:v>
                </c:pt>
                <c:pt idx="2919">
                  <c:v>0.582421632079698</c:v>
                </c:pt>
                <c:pt idx="2920">
                  <c:v>0.582571694623698</c:v>
                </c:pt>
                <c:pt idx="2921">
                  <c:v>0.582726128527698</c:v>
                </c:pt>
                <c:pt idx="2922">
                  <c:v>0.582969238591698</c:v>
                </c:pt>
                <c:pt idx="2923">
                  <c:v>0.583074151231698</c:v>
                </c:pt>
                <c:pt idx="2924">
                  <c:v>0.583300899919698</c:v>
                </c:pt>
                <c:pt idx="2925">
                  <c:v>0.583461079039698</c:v>
                </c:pt>
                <c:pt idx="2926">
                  <c:v>0.583748027599698</c:v>
                </c:pt>
                <c:pt idx="2927">
                  <c:v>0.584144479935698</c:v>
                </c:pt>
                <c:pt idx="2928">
                  <c:v>0.584438613999698</c:v>
                </c:pt>
                <c:pt idx="2929">
                  <c:v>0.584879969935698</c:v>
                </c:pt>
                <c:pt idx="2930">
                  <c:v>0.585008611007698</c:v>
                </c:pt>
                <c:pt idx="2931">
                  <c:v>0.585151559295698</c:v>
                </c:pt>
                <c:pt idx="2932">
                  <c:v>0.585388836111698</c:v>
                </c:pt>
                <c:pt idx="2933">
                  <c:v>0.585554886527698</c:v>
                </c:pt>
                <c:pt idx="2934">
                  <c:v>0.585774016095698</c:v>
                </c:pt>
                <c:pt idx="2935">
                  <c:v>0.585891322879698</c:v>
                </c:pt>
                <c:pt idx="2936">
                  <c:v>0.586042942207698</c:v>
                </c:pt>
                <c:pt idx="2937">
                  <c:v>0.586299728863698</c:v>
                </c:pt>
                <c:pt idx="2938">
                  <c:v>0.586403223919698</c:v>
                </c:pt>
                <c:pt idx="2939">
                  <c:v>0.586605816575699</c:v>
                </c:pt>
                <c:pt idx="2940">
                  <c:v>0.586729378895698</c:v>
                </c:pt>
                <c:pt idx="2941">
                  <c:v>0.586927016671698</c:v>
                </c:pt>
                <c:pt idx="2942">
                  <c:v>0.587025556847698</c:v>
                </c:pt>
                <c:pt idx="2943">
                  <c:v>0.587177671663698</c:v>
                </c:pt>
                <c:pt idx="2944">
                  <c:v>0.587354375071698</c:v>
                </c:pt>
                <c:pt idx="2945">
                  <c:v>0.587493421391698</c:v>
                </c:pt>
                <c:pt idx="2946">
                  <c:v>0.587700287631698</c:v>
                </c:pt>
                <c:pt idx="2947">
                  <c:v>0.587811156111698</c:v>
                </c:pt>
                <c:pt idx="2948">
                  <c:v>0.587981885871698</c:v>
                </c:pt>
                <c:pt idx="2949">
                  <c:v>0.588142670831698</c:v>
                </c:pt>
                <c:pt idx="2950">
                  <c:v>0.588267782831698</c:v>
                </c:pt>
                <c:pt idx="2951">
                  <c:v>0.588428311151698</c:v>
                </c:pt>
                <c:pt idx="2952">
                  <c:v>0.588556502831698</c:v>
                </c:pt>
                <c:pt idx="2953">
                  <c:v>0.588753794831698</c:v>
                </c:pt>
                <c:pt idx="2954">
                  <c:v>0.588836689551698</c:v>
                </c:pt>
                <c:pt idx="2955">
                  <c:v>0.588980921231698</c:v>
                </c:pt>
                <c:pt idx="2956">
                  <c:v>0.589146197391698</c:v>
                </c:pt>
                <c:pt idx="2957">
                  <c:v>0.589253408751698</c:v>
                </c:pt>
                <c:pt idx="2958">
                  <c:v>0.589468408911698</c:v>
                </c:pt>
                <c:pt idx="2959">
                  <c:v>0.589572283951698</c:v>
                </c:pt>
                <c:pt idx="2960">
                  <c:v>0.589796009871698</c:v>
                </c:pt>
                <c:pt idx="2961">
                  <c:v>0.589878327151698</c:v>
                </c:pt>
                <c:pt idx="2962">
                  <c:v>0.590033850991698</c:v>
                </c:pt>
                <c:pt idx="2963">
                  <c:v>0.590192262031698</c:v>
                </c:pt>
                <c:pt idx="2964">
                  <c:v>0.590308776591698</c:v>
                </c:pt>
                <c:pt idx="2965">
                  <c:v>0.590497406991698</c:v>
                </c:pt>
                <c:pt idx="2966">
                  <c:v>0.590589989871698</c:v>
                </c:pt>
                <c:pt idx="2967">
                  <c:v>0.590733772079698</c:v>
                </c:pt>
                <c:pt idx="2968">
                  <c:v>0.590959239343698</c:v>
                </c:pt>
                <c:pt idx="2969">
                  <c:v>0.591088188975698</c:v>
                </c:pt>
                <c:pt idx="2970">
                  <c:v>0.591316704847698</c:v>
                </c:pt>
                <c:pt idx="2971">
                  <c:v>0.591442022095698</c:v>
                </c:pt>
                <c:pt idx="2972">
                  <c:v>0.591646343695698</c:v>
                </c:pt>
                <c:pt idx="2973">
                  <c:v>0.591734818191698</c:v>
                </c:pt>
                <c:pt idx="2974">
                  <c:v>0.591927139951698</c:v>
                </c:pt>
                <c:pt idx="2975">
                  <c:v>0.592144304623698</c:v>
                </c:pt>
                <c:pt idx="2976">
                  <c:v>0.592299653903698</c:v>
                </c:pt>
                <c:pt idx="2977">
                  <c:v>0.592517207759698</c:v>
                </c:pt>
                <c:pt idx="2978">
                  <c:v>0.592630590031698</c:v>
                </c:pt>
                <c:pt idx="2979">
                  <c:v>0.592764015279698</c:v>
                </c:pt>
                <c:pt idx="2980">
                  <c:v>0.592958931599698</c:v>
                </c:pt>
                <c:pt idx="2981">
                  <c:v>0.593080616463698</c:v>
                </c:pt>
                <c:pt idx="2982">
                  <c:v>0.593276635471698</c:v>
                </c:pt>
                <c:pt idx="2983">
                  <c:v>0.593387228591698</c:v>
                </c:pt>
                <c:pt idx="2984">
                  <c:v>0.593625084879698</c:v>
                </c:pt>
                <c:pt idx="2985">
                  <c:v>0.593745602191698</c:v>
                </c:pt>
                <c:pt idx="2986">
                  <c:v>0.593872281583698</c:v>
                </c:pt>
                <c:pt idx="2987">
                  <c:v>0.594034182127698</c:v>
                </c:pt>
                <c:pt idx="2988">
                  <c:v>0.594179754671698</c:v>
                </c:pt>
                <c:pt idx="2989">
                  <c:v>0.594397592655698</c:v>
                </c:pt>
                <c:pt idx="2990">
                  <c:v>0.594483204415698</c:v>
                </c:pt>
                <c:pt idx="2991">
                  <c:v>0.594648438367698</c:v>
                </c:pt>
                <c:pt idx="2992">
                  <c:v>0.594827734783698</c:v>
                </c:pt>
                <c:pt idx="2993">
                  <c:v>0.594950065199698</c:v>
                </c:pt>
                <c:pt idx="2994">
                  <c:v>0.595139908463698</c:v>
                </c:pt>
                <c:pt idx="2995">
                  <c:v>0.595261001903698</c:v>
                </c:pt>
                <c:pt idx="2996">
                  <c:v>0.595552342303698</c:v>
                </c:pt>
                <c:pt idx="2997">
                  <c:v>0.595682745615698</c:v>
                </c:pt>
                <c:pt idx="2998">
                  <c:v>0.595839320735698</c:v>
                </c:pt>
                <c:pt idx="2999">
                  <c:v>0.595994658879698</c:v>
                </c:pt>
                <c:pt idx="3000">
                  <c:v>0.596144398079698</c:v>
                </c:pt>
                <c:pt idx="3001">
                  <c:v>0.596381767263698</c:v>
                </c:pt>
                <c:pt idx="3002">
                  <c:v>0.596523042943698</c:v>
                </c:pt>
                <c:pt idx="3003">
                  <c:v>0.596717703903698</c:v>
                </c:pt>
                <c:pt idx="3004">
                  <c:v>0.596802208895698</c:v>
                </c:pt>
                <c:pt idx="3005">
                  <c:v>0.596916205999697</c:v>
                </c:pt>
                <c:pt idx="3006">
                  <c:v>0.597081895679698</c:v>
                </c:pt>
                <c:pt idx="3007">
                  <c:v>0.597194395391698</c:v>
                </c:pt>
                <c:pt idx="3008">
                  <c:v>0.597434781471697</c:v>
                </c:pt>
                <c:pt idx="3009">
                  <c:v>0.597747758751698</c:v>
                </c:pt>
                <c:pt idx="3010">
                  <c:v>0.598019236991698</c:v>
                </c:pt>
                <c:pt idx="3011">
                  <c:v>0.598452150351697</c:v>
                </c:pt>
                <c:pt idx="3012">
                  <c:v>0.598626754671698</c:v>
                </c:pt>
                <c:pt idx="3013">
                  <c:v>0.598939796191698</c:v>
                </c:pt>
                <c:pt idx="3014">
                  <c:v>0.599235428671698</c:v>
                </c:pt>
                <c:pt idx="3015">
                  <c:v>0.599617592431698</c:v>
                </c:pt>
                <c:pt idx="3016">
                  <c:v>0.599732967471698</c:v>
                </c:pt>
                <c:pt idx="3017">
                  <c:v>0.599914895151698</c:v>
                </c:pt>
                <c:pt idx="3018">
                  <c:v>0.600164339071697</c:v>
                </c:pt>
                <c:pt idx="3019">
                  <c:v>0.600382562351697</c:v>
                </c:pt>
                <c:pt idx="3020">
                  <c:v>0.600648258991698</c:v>
                </c:pt>
                <c:pt idx="3021">
                  <c:v>0.600801599871698</c:v>
                </c:pt>
                <c:pt idx="3022">
                  <c:v>0.601114191711697</c:v>
                </c:pt>
                <c:pt idx="3023">
                  <c:v>0.601259245631698</c:v>
                </c:pt>
                <c:pt idx="3024">
                  <c:v>0.601401665711697</c:v>
                </c:pt>
                <c:pt idx="3025">
                  <c:v>0.601564064431697</c:v>
                </c:pt>
                <c:pt idx="3026">
                  <c:v>0.601671602191698</c:v>
                </c:pt>
                <c:pt idx="3027">
                  <c:v>0.601863551311697</c:v>
                </c:pt>
                <c:pt idx="3028">
                  <c:v>0.601978120991698</c:v>
                </c:pt>
                <c:pt idx="3029">
                  <c:v>0.602143257119698</c:v>
                </c:pt>
                <c:pt idx="3030">
                  <c:v>0.602322868623698</c:v>
                </c:pt>
                <c:pt idx="3031">
                  <c:v>0.602587255199698</c:v>
                </c:pt>
                <c:pt idx="3032">
                  <c:v>0.602679495151698</c:v>
                </c:pt>
                <c:pt idx="3033">
                  <c:v>0.602792247295698</c:v>
                </c:pt>
                <c:pt idx="3034">
                  <c:v>0.602998927103698</c:v>
                </c:pt>
                <c:pt idx="3035">
                  <c:v>0.603087467071698</c:v>
                </c:pt>
                <c:pt idx="3036">
                  <c:v>0.603245268143698</c:v>
                </c:pt>
                <c:pt idx="3037">
                  <c:v>0.603467721567697</c:v>
                </c:pt>
                <c:pt idx="3038">
                  <c:v>0.603672454015698</c:v>
                </c:pt>
                <c:pt idx="3039">
                  <c:v>0.603965336959698</c:v>
                </c:pt>
                <c:pt idx="3040">
                  <c:v>0.604192074575698</c:v>
                </c:pt>
                <c:pt idx="3041">
                  <c:v>0.604192074575698</c:v>
                </c:pt>
                <c:pt idx="3042">
                  <c:v>0.604364675583698</c:v>
                </c:pt>
                <c:pt idx="3043">
                  <c:v>0.604547922159698</c:v>
                </c:pt>
                <c:pt idx="3044">
                  <c:v>0.604776542223698</c:v>
                </c:pt>
                <c:pt idx="3045">
                  <c:v>0.604886243503698</c:v>
                </c:pt>
                <c:pt idx="3046">
                  <c:v>0.605115188127697</c:v>
                </c:pt>
                <c:pt idx="3047">
                  <c:v>0.605241571791698</c:v>
                </c:pt>
                <c:pt idx="3048">
                  <c:v>0.605378455087698</c:v>
                </c:pt>
                <c:pt idx="3049">
                  <c:v>0.605562612511698</c:v>
                </c:pt>
                <c:pt idx="3050">
                  <c:v>0.605698469503698</c:v>
                </c:pt>
                <c:pt idx="3051">
                  <c:v>0.605939650943698</c:v>
                </c:pt>
                <c:pt idx="3052">
                  <c:v>0.606065886335698</c:v>
                </c:pt>
                <c:pt idx="3053">
                  <c:v>0.606282693055698</c:v>
                </c:pt>
                <c:pt idx="3054">
                  <c:v>0.606364989807697</c:v>
                </c:pt>
                <c:pt idx="3055">
                  <c:v>0.606469736959698</c:v>
                </c:pt>
                <c:pt idx="3056">
                  <c:v>0.606652611503698</c:v>
                </c:pt>
                <c:pt idx="3057">
                  <c:v>0.606814061951697</c:v>
                </c:pt>
                <c:pt idx="3058">
                  <c:v>0.607068072191698</c:v>
                </c:pt>
                <c:pt idx="3059">
                  <c:v>0.607263711391698</c:v>
                </c:pt>
                <c:pt idx="3060">
                  <c:v>0.607513872991698</c:v>
                </c:pt>
                <c:pt idx="3061">
                  <c:v>0.607660057167698</c:v>
                </c:pt>
                <c:pt idx="3062">
                  <c:v>0.607799762799698</c:v>
                </c:pt>
                <c:pt idx="3063">
                  <c:v>0.608076480015698</c:v>
                </c:pt>
                <c:pt idx="3064">
                  <c:v>0.608207654495698</c:v>
                </c:pt>
                <c:pt idx="3065">
                  <c:v>0.608503037615698</c:v>
                </c:pt>
                <c:pt idx="3066">
                  <c:v>0.608623500047698</c:v>
                </c:pt>
                <c:pt idx="3067">
                  <c:v>0.608934213583698</c:v>
                </c:pt>
                <c:pt idx="3068">
                  <c:v>0.609041095167698</c:v>
                </c:pt>
                <c:pt idx="3069">
                  <c:v>0.609165282623698</c:v>
                </c:pt>
                <c:pt idx="3070">
                  <c:v>0.609391101567698</c:v>
                </c:pt>
                <c:pt idx="3071">
                  <c:v>0.609498566495698</c:v>
                </c:pt>
                <c:pt idx="3072">
                  <c:v>0.609638763503698</c:v>
                </c:pt>
                <c:pt idx="3073">
                  <c:v>0.609831072575698</c:v>
                </c:pt>
                <c:pt idx="3074">
                  <c:v>0.609960899023698</c:v>
                </c:pt>
                <c:pt idx="3075">
                  <c:v>0.610159430431698</c:v>
                </c:pt>
                <c:pt idx="3076">
                  <c:v>0.610340526335698</c:v>
                </c:pt>
                <c:pt idx="3077">
                  <c:v>0.610430620575697</c:v>
                </c:pt>
                <c:pt idx="3078">
                  <c:v>0.610523437087697</c:v>
                </c:pt>
                <c:pt idx="3079">
                  <c:v>0.610717172111697</c:v>
                </c:pt>
                <c:pt idx="3080">
                  <c:v>0.610908573759697</c:v>
                </c:pt>
                <c:pt idx="3081">
                  <c:v>0.611024853663698</c:v>
                </c:pt>
                <c:pt idx="3082">
                  <c:v>0.611251385583697</c:v>
                </c:pt>
                <c:pt idx="3083">
                  <c:v>0.611359304223697</c:v>
                </c:pt>
                <c:pt idx="3084">
                  <c:v>0.611586678751697</c:v>
                </c:pt>
                <c:pt idx="3085">
                  <c:v>0.611704254975698</c:v>
                </c:pt>
                <c:pt idx="3086">
                  <c:v>0.611832396207697</c:v>
                </c:pt>
                <c:pt idx="3087">
                  <c:v>0.612055168799697</c:v>
                </c:pt>
                <c:pt idx="3088">
                  <c:v>0.612188633823698</c:v>
                </c:pt>
                <c:pt idx="3089">
                  <c:v>0.612431534943698</c:v>
                </c:pt>
                <c:pt idx="3090">
                  <c:v>0.612549981887697</c:v>
                </c:pt>
                <c:pt idx="3091">
                  <c:v>0.612694286047698</c:v>
                </c:pt>
                <c:pt idx="3092">
                  <c:v>0.612862031471698</c:v>
                </c:pt>
                <c:pt idx="3093">
                  <c:v>0.613065363215698</c:v>
                </c:pt>
                <c:pt idx="3094">
                  <c:v>0.613279468799698</c:v>
                </c:pt>
                <c:pt idx="3095">
                  <c:v>0.613407906031697</c:v>
                </c:pt>
                <c:pt idx="3096">
                  <c:v>0.613592432527698</c:v>
                </c:pt>
                <c:pt idx="3097">
                  <c:v>0.613747641119698</c:v>
                </c:pt>
                <c:pt idx="3098">
                  <c:v>0.613916627167697</c:v>
                </c:pt>
                <c:pt idx="3099">
                  <c:v>0.614123615487697</c:v>
                </c:pt>
                <c:pt idx="3100">
                  <c:v>0.614248918511698</c:v>
                </c:pt>
                <c:pt idx="3101">
                  <c:v>0.614467529519697</c:v>
                </c:pt>
                <c:pt idx="3102">
                  <c:v>0.614551565471697</c:v>
                </c:pt>
                <c:pt idx="3103">
                  <c:v>0.614817254895698</c:v>
                </c:pt>
                <c:pt idx="3104">
                  <c:v>0.614986959199697</c:v>
                </c:pt>
                <c:pt idx="3105">
                  <c:v>0.615133418127698</c:v>
                </c:pt>
                <c:pt idx="3106">
                  <c:v>0.615384611839698</c:v>
                </c:pt>
                <c:pt idx="3107">
                  <c:v>0.615495549743697</c:v>
                </c:pt>
                <c:pt idx="3108">
                  <c:v>0.615713052847698</c:v>
                </c:pt>
                <c:pt idx="3109">
                  <c:v>0.615821581743698</c:v>
                </c:pt>
                <c:pt idx="3110">
                  <c:v>0.615999261231698</c:v>
                </c:pt>
                <c:pt idx="3111">
                  <c:v>0.616168543407697</c:v>
                </c:pt>
                <c:pt idx="3112">
                  <c:v>0.616435030831698</c:v>
                </c:pt>
                <c:pt idx="3113">
                  <c:v>0.616555837615698</c:v>
                </c:pt>
                <c:pt idx="3114">
                  <c:v>0.616665575215697</c:v>
                </c:pt>
                <c:pt idx="3115">
                  <c:v>0.616889121839697</c:v>
                </c:pt>
                <c:pt idx="3116">
                  <c:v>0.616969659695698</c:v>
                </c:pt>
                <c:pt idx="3117">
                  <c:v>0.617169541167697</c:v>
                </c:pt>
                <c:pt idx="3118">
                  <c:v>0.617399894703698</c:v>
                </c:pt>
                <c:pt idx="3119">
                  <c:v>0.617515675823698</c:v>
                </c:pt>
                <c:pt idx="3120">
                  <c:v>0.617735532719698</c:v>
                </c:pt>
                <c:pt idx="3121">
                  <c:v>0.617830066095698</c:v>
                </c:pt>
                <c:pt idx="3122">
                  <c:v>0.617908759087698</c:v>
                </c:pt>
                <c:pt idx="3123">
                  <c:v>0.618078359343698</c:v>
                </c:pt>
                <c:pt idx="3124">
                  <c:v>0.618203237551698</c:v>
                </c:pt>
                <c:pt idx="3125">
                  <c:v>0.618439062063698</c:v>
                </c:pt>
                <c:pt idx="3126">
                  <c:v>0.618545936943698</c:v>
                </c:pt>
                <c:pt idx="3127">
                  <c:v>0.618741556143698</c:v>
                </c:pt>
                <c:pt idx="3128">
                  <c:v>0.618838851967698</c:v>
                </c:pt>
                <c:pt idx="3129">
                  <c:v>0.619039504239697</c:v>
                </c:pt>
                <c:pt idx="3130">
                  <c:v>0.619282841551697</c:v>
                </c:pt>
                <c:pt idx="3131">
                  <c:v>0.619414546079697</c:v>
                </c:pt>
                <c:pt idx="3132">
                  <c:v>0.619623148847697</c:v>
                </c:pt>
                <c:pt idx="3133">
                  <c:v>0.619734325455698</c:v>
                </c:pt>
                <c:pt idx="3134">
                  <c:v>0.619887470255698</c:v>
                </c:pt>
                <c:pt idx="3135">
                  <c:v>0.620098353903698</c:v>
                </c:pt>
                <c:pt idx="3136">
                  <c:v>0.620247458287697</c:v>
                </c:pt>
                <c:pt idx="3137">
                  <c:v>0.620472092383698</c:v>
                </c:pt>
                <c:pt idx="3138">
                  <c:v>0.620577534207697</c:v>
                </c:pt>
                <c:pt idx="3139">
                  <c:v>0.620765087711697</c:v>
                </c:pt>
                <c:pt idx="3140">
                  <c:v>0.620907349455697</c:v>
                </c:pt>
                <c:pt idx="3141">
                  <c:v>0.621048438175698</c:v>
                </c:pt>
                <c:pt idx="3142">
                  <c:v>0.621221003039698</c:v>
                </c:pt>
                <c:pt idx="3143">
                  <c:v>0.621361961423697</c:v>
                </c:pt>
                <c:pt idx="3144">
                  <c:v>0.621552382319697</c:v>
                </c:pt>
                <c:pt idx="3145">
                  <c:v>0.621657367967697</c:v>
                </c:pt>
                <c:pt idx="3146">
                  <c:v>0.621792396063697</c:v>
                </c:pt>
                <c:pt idx="3147">
                  <c:v>0.621990832623697</c:v>
                </c:pt>
                <c:pt idx="3148">
                  <c:v>0.622270225903697</c:v>
                </c:pt>
                <c:pt idx="3149">
                  <c:v>0.622398449263697</c:v>
                </c:pt>
                <c:pt idx="3150">
                  <c:v>0.622508264943697</c:v>
                </c:pt>
                <c:pt idx="3151">
                  <c:v>0.622723483503697</c:v>
                </c:pt>
                <c:pt idx="3152">
                  <c:v>0.622818358703697</c:v>
                </c:pt>
                <c:pt idx="3153">
                  <c:v>0.623072662063697</c:v>
                </c:pt>
                <c:pt idx="3154">
                  <c:v>0.623296958383697</c:v>
                </c:pt>
                <c:pt idx="3155">
                  <c:v>0.623496858223697</c:v>
                </c:pt>
                <c:pt idx="3156">
                  <c:v>0.623669146543697</c:v>
                </c:pt>
                <c:pt idx="3157">
                  <c:v>0.623786905263697</c:v>
                </c:pt>
                <c:pt idx="3158">
                  <c:v>0.623865453103697</c:v>
                </c:pt>
                <c:pt idx="3159">
                  <c:v>0.624072224303697</c:v>
                </c:pt>
                <c:pt idx="3160">
                  <c:v>0.624229698223697</c:v>
                </c:pt>
                <c:pt idx="3161">
                  <c:v>0.624429598063697</c:v>
                </c:pt>
                <c:pt idx="3162">
                  <c:v>0.624545528623697</c:v>
                </c:pt>
                <c:pt idx="3163">
                  <c:v>0.624741078703697</c:v>
                </c:pt>
                <c:pt idx="3164">
                  <c:v>0.624826308783697</c:v>
                </c:pt>
                <c:pt idx="3165">
                  <c:v>0.624949110703698</c:v>
                </c:pt>
                <c:pt idx="3166">
                  <c:v>0.625118247023697</c:v>
                </c:pt>
                <c:pt idx="3167">
                  <c:v>0.625298163183698</c:v>
                </c:pt>
                <c:pt idx="3168">
                  <c:v>0.625535279535697</c:v>
                </c:pt>
                <c:pt idx="3169">
                  <c:v>0.625657141583697</c:v>
                </c:pt>
                <c:pt idx="3170">
                  <c:v>0.625930664063698</c:v>
                </c:pt>
                <c:pt idx="3171">
                  <c:v>0.626061611759697</c:v>
                </c:pt>
                <c:pt idx="3172">
                  <c:v>0.626229600943698</c:v>
                </c:pt>
                <c:pt idx="3173">
                  <c:v>0.626443844335697</c:v>
                </c:pt>
                <c:pt idx="3174">
                  <c:v>0.626528601359698</c:v>
                </c:pt>
                <c:pt idx="3175">
                  <c:v>0.626815339327698</c:v>
                </c:pt>
                <c:pt idx="3176">
                  <c:v>0.627019099279698</c:v>
                </c:pt>
                <c:pt idx="3177">
                  <c:v>0.627195792895698</c:v>
                </c:pt>
                <c:pt idx="3178">
                  <c:v>0.627344657743698</c:v>
                </c:pt>
                <c:pt idx="3179">
                  <c:v>0.627471348527697</c:v>
                </c:pt>
                <c:pt idx="3180">
                  <c:v>0.627701221775697</c:v>
                </c:pt>
                <c:pt idx="3181">
                  <c:v>0.627832296543698</c:v>
                </c:pt>
                <c:pt idx="3182">
                  <c:v>0.628026526095697</c:v>
                </c:pt>
                <c:pt idx="3183">
                  <c:v>0.628113888095697</c:v>
                </c:pt>
                <c:pt idx="3184">
                  <c:v>0.628325590047698</c:v>
                </c:pt>
                <c:pt idx="3185">
                  <c:v>0.628452852655698</c:v>
                </c:pt>
                <c:pt idx="3186">
                  <c:v>0.628594474399698</c:v>
                </c:pt>
                <c:pt idx="3187">
                  <c:v>0.628831082463698</c:v>
                </c:pt>
                <c:pt idx="3188">
                  <c:v>0.628998964991698</c:v>
                </c:pt>
                <c:pt idx="3189">
                  <c:v>0.629204211039698</c:v>
                </c:pt>
                <c:pt idx="3190">
                  <c:v>0.629311931967697</c:v>
                </c:pt>
                <c:pt idx="3191">
                  <c:v>0.629398311359698</c:v>
                </c:pt>
                <c:pt idx="3192">
                  <c:v>0.629594818143698</c:v>
                </c:pt>
                <c:pt idx="3193">
                  <c:v>0.629810133343698</c:v>
                </c:pt>
                <c:pt idx="3194">
                  <c:v>0.629905062015698</c:v>
                </c:pt>
                <c:pt idx="3195">
                  <c:v>0.630020318975698</c:v>
                </c:pt>
                <c:pt idx="3196">
                  <c:v>0.630120567199698</c:v>
                </c:pt>
                <c:pt idx="3197">
                  <c:v>0.630326193215698</c:v>
                </c:pt>
                <c:pt idx="3198">
                  <c:v>0.630504841503698</c:v>
                </c:pt>
                <c:pt idx="3199">
                  <c:v>0.630721803231698</c:v>
                </c:pt>
                <c:pt idx="3200">
                  <c:v>0.630832120607698</c:v>
                </c:pt>
                <c:pt idx="3201">
                  <c:v>0.631069537279698</c:v>
                </c:pt>
                <c:pt idx="3202">
                  <c:v>0.631152243647698</c:v>
                </c:pt>
                <c:pt idx="3203">
                  <c:v>0.631270983647698</c:v>
                </c:pt>
                <c:pt idx="3204">
                  <c:v>0.631504473983698</c:v>
                </c:pt>
                <c:pt idx="3205">
                  <c:v>0.631607128671697</c:v>
                </c:pt>
                <c:pt idx="3206">
                  <c:v>0.631810538207697</c:v>
                </c:pt>
                <c:pt idx="3207">
                  <c:v>0.631923705343697</c:v>
                </c:pt>
                <c:pt idx="3208">
                  <c:v>0.632085099583697</c:v>
                </c:pt>
                <c:pt idx="3209">
                  <c:v>0.632262222655697</c:v>
                </c:pt>
                <c:pt idx="3210">
                  <c:v>0.632402266111697</c:v>
                </c:pt>
                <c:pt idx="3211">
                  <c:v>0.632674141183697</c:v>
                </c:pt>
                <c:pt idx="3212">
                  <c:v>0.632794160383698</c:v>
                </c:pt>
                <c:pt idx="3213">
                  <c:v>0.633018533119697</c:v>
                </c:pt>
                <c:pt idx="3214">
                  <c:v>0.633101725375697</c:v>
                </c:pt>
                <c:pt idx="3215">
                  <c:v>0.633242147839697</c:v>
                </c:pt>
                <c:pt idx="3216">
                  <c:v>0.633416238847697</c:v>
                </c:pt>
                <c:pt idx="3217">
                  <c:v>0.633541690495698</c:v>
                </c:pt>
                <c:pt idx="3218">
                  <c:v>0.633721277119698</c:v>
                </c:pt>
                <c:pt idx="3219">
                  <c:v>0.633822914431697</c:v>
                </c:pt>
                <c:pt idx="3220">
                  <c:v>0.634034906239698</c:v>
                </c:pt>
                <c:pt idx="3221">
                  <c:v>0.634195605631698</c:v>
                </c:pt>
                <c:pt idx="3222">
                  <c:v>0.634298822143698</c:v>
                </c:pt>
                <c:pt idx="3223">
                  <c:v>0.634507276543697</c:v>
                </c:pt>
                <c:pt idx="3224">
                  <c:v>0.634632854527697</c:v>
                </c:pt>
                <c:pt idx="3225">
                  <c:v>0.634823306047697</c:v>
                </c:pt>
                <c:pt idx="3226">
                  <c:v>0.634928796607697</c:v>
                </c:pt>
                <c:pt idx="3227">
                  <c:v>0.635090380351697</c:v>
                </c:pt>
                <c:pt idx="3228">
                  <c:v>0.635344244959697</c:v>
                </c:pt>
                <c:pt idx="3229">
                  <c:v>0.635555973007697</c:v>
                </c:pt>
                <c:pt idx="3230">
                  <c:v>0.635663568223697</c:v>
                </c:pt>
                <c:pt idx="3231">
                  <c:v>0.635762605471697</c:v>
                </c:pt>
                <c:pt idx="3232">
                  <c:v>0.635930171791697</c:v>
                </c:pt>
                <c:pt idx="3233">
                  <c:v>0.636095908927697</c:v>
                </c:pt>
                <c:pt idx="3234">
                  <c:v>0.636210298255697</c:v>
                </c:pt>
                <c:pt idx="3235">
                  <c:v>0.636427905823697</c:v>
                </c:pt>
                <c:pt idx="3236">
                  <c:v>0.636534651775697</c:v>
                </c:pt>
                <c:pt idx="3237">
                  <c:v>0.636740108335698</c:v>
                </c:pt>
                <c:pt idx="3238">
                  <c:v>0.636824512111698</c:v>
                </c:pt>
                <c:pt idx="3239">
                  <c:v>0.636908785231697</c:v>
                </c:pt>
                <c:pt idx="3240">
                  <c:v>0.637085105503698</c:v>
                </c:pt>
                <c:pt idx="3241">
                  <c:v>0.637257898063698</c:v>
                </c:pt>
                <c:pt idx="3242">
                  <c:v>0.637473415135697</c:v>
                </c:pt>
                <c:pt idx="3243">
                  <c:v>0.637566442207697</c:v>
                </c:pt>
                <c:pt idx="3244">
                  <c:v>0.637791431839698</c:v>
                </c:pt>
                <c:pt idx="3245">
                  <c:v>0.637888639903698</c:v>
                </c:pt>
                <c:pt idx="3246">
                  <c:v>0.638015768191697</c:v>
                </c:pt>
                <c:pt idx="3247">
                  <c:v>0.638226450991698</c:v>
                </c:pt>
                <c:pt idx="3248">
                  <c:v>0.638356431727697</c:v>
                </c:pt>
                <c:pt idx="3249">
                  <c:v>0.638586613935698</c:v>
                </c:pt>
                <c:pt idx="3250">
                  <c:v>0.638687390543698</c:v>
                </c:pt>
                <c:pt idx="3251">
                  <c:v>0.638852837999698</c:v>
                </c:pt>
                <c:pt idx="3252">
                  <c:v>0.639057330799698</c:v>
                </c:pt>
                <c:pt idx="3253">
                  <c:v>0.639183860719697</c:v>
                </c:pt>
                <c:pt idx="3254">
                  <c:v>0.639402156783698</c:v>
                </c:pt>
                <c:pt idx="3255">
                  <c:v>0.639524021711697</c:v>
                </c:pt>
                <c:pt idx="3256">
                  <c:v>0.639713305359698</c:v>
                </c:pt>
                <c:pt idx="3257">
                  <c:v>0.639846033967698</c:v>
                </c:pt>
                <c:pt idx="3258">
                  <c:v>0.640047970607698</c:v>
                </c:pt>
                <c:pt idx="3259">
                  <c:v>0.640233931247697</c:v>
                </c:pt>
                <c:pt idx="3260">
                  <c:v>0.640378354287697</c:v>
                </c:pt>
                <c:pt idx="3261">
                  <c:v>0.640593263439697</c:v>
                </c:pt>
                <c:pt idx="3262">
                  <c:v>0.640701261199698</c:v>
                </c:pt>
                <c:pt idx="3263">
                  <c:v>0.640816799631697</c:v>
                </c:pt>
                <c:pt idx="3264">
                  <c:v>0.640981735855697</c:v>
                </c:pt>
                <c:pt idx="3265">
                  <c:v>0.641235754255697</c:v>
                </c:pt>
                <c:pt idx="3266">
                  <c:v>0.641364776431697</c:v>
                </c:pt>
                <c:pt idx="3267">
                  <c:v>0.641468237007697</c:v>
                </c:pt>
                <c:pt idx="3268">
                  <c:v>0.641681644943697</c:v>
                </c:pt>
                <c:pt idx="3269">
                  <c:v>0.641764202815697</c:v>
                </c:pt>
                <c:pt idx="3270">
                  <c:v>0.641934954783697</c:v>
                </c:pt>
                <c:pt idx="3271">
                  <c:v>0.642083482095697</c:v>
                </c:pt>
                <c:pt idx="3272">
                  <c:v>0.642174558351697</c:v>
                </c:pt>
                <c:pt idx="3273">
                  <c:v>0.642390464159697</c:v>
                </c:pt>
                <c:pt idx="3274">
                  <c:v>0.642585810559697</c:v>
                </c:pt>
                <c:pt idx="3275">
                  <c:v>0.642585810559697</c:v>
                </c:pt>
                <c:pt idx="3276">
                  <c:v>0.642776929791697</c:v>
                </c:pt>
                <c:pt idx="3277">
                  <c:v>0.642949026767697</c:v>
                </c:pt>
                <c:pt idx="3278">
                  <c:v>0.643174091439697</c:v>
                </c:pt>
                <c:pt idx="3279">
                  <c:v>0.643277144671697</c:v>
                </c:pt>
                <c:pt idx="3280">
                  <c:v>0.643426248415697</c:v>
                </c:pt>
                <c:pt idx="3281">
                  <c:v>0.643508806287697</c:v>
                </c:pt>
                <c:pt idx="3282">
                  <c:v>0.643665339599697</c:v>
                </c:pt>
                <c:pt idx="3283">
                  <c:v>0.643821040287697</c:v>
                </c:pt>
                <c:pt idx="3284">
                  <c:v>0.643916663951697</c:v>
                </c:pt>
                <c:pt idx="3285">
                  <c:v>0.644131737135697</c:v>
                </c:pt>
                <c:pt idx="3286">
                  <c:v>0.644236519663697</c:v>
                </c:pt>
                <c:pt idx="3287">
                  <c:v>0.644440448495697</c:v>
                </c:pt>
                <c:pt idx="3288">
                  <c:v>0.644547413423697</c:v>
                </c:pt>
                <c:pt idx="3289">
                  <c:v>0.644708020655697</c:v>
                </c:pt>
                <c:pt idx="3290">
                  <c:v>0.644926106351697</c:v>
                </c:pt>
                <c:pt idx="3291">
                  <c:v>0.645038825519697</c:v>
                </c:pt>
                <c:pt idx="3292">
                  <c:v>0.645332739311697</c:v>
                </c:pt>
                <c:pt idx="3293">
                  <c:v>0.645516555311697</c:v>
                </c:pt>
                <c:pt idx="3294">
                  <c:v>0.645683492207697</c:v>
                </c:pt>
                <c:pt idx="3295">
                  <c:v>0.645845122415697</c:v>
                </c:pt>
                <c:pt idx="3296">
                  <c:v>0.646005154223697</c:v>
                </c:pt>
                <c:pt idx="3297">
                  <c:v>0.646245553583697</c:v>
                </c:pt>
                <c:pt idx="3298">
                  <c:v>0.646396698287697</c:v>
                </c:pt>
                <c:pt idx="3299">
                  <c:v>0.646708066607697</c:v>
                </c:pt>
                <c:pt idx="3300">
                  <c:v>0.646833572975697</c:v>
                </c:pt>
                <c:pt idx="3301">
                  <c:v>0.647191806383697</c:v>
                </c:pt>
                <c:pt idx="3302">
                  <c:v>0.647368909103697</c:v>
                </c:pt>
                <c:pt idx="3303">
                  <c:v>0.647564297519697</c:v>
                </c:pt>
                <c:pt idx="3304">
                  <c:v>0.647805144431697</c:v>
                </c:pt>
                <c:pt idx="3305">
                  <c:v>0.647920804655697</c:v>
                </c:pt>
                <c:pt idx="3306">
                  <c:v>0.648165871343697</c:v>
                </c:pt>
                <c:pt idx="3307">
                  <c:v>0.648261967151697</c:v>
                </c:pt>
                <c:pt idx="3308">
                  <c:v>0.648470691951697</c:v>
                </c:pt>
                <c:pt idx="3309">
                  <c:v>0.648673426991697</c:v>
                </c:pt>
                <c:pt idx="3310">
                  <c:v>0.648898470831697</c:v>
                </c:pt>
                <c:pt idx="3311">
                  <c:v>0.648998157551697</c:v>
                </c:pt>
                <c:pt idx="3312">
                  <c:v>0.649075596591697</c:v>
                </c:pt>
                <c:pt idx="3313">
                  <c:v>0.649189096431697</c:v>
                </c:pt>
                <c:pt idx="3314">
                  <c:v>0.649406255791697</c:v>
                </c:pt>
                <c:pt idx="3315">
                  <c:v>0.649506981551697</c:v>
                </c:pt>
                <c:pt idx="3316">
                  <c:v>0.649715584111697</c:v>
                </c:pt>
                <c:pt idx="3317">
                  <c:v>0.649821077231697</c:v>
                </c:pt>
                <c:pt idx="3318">
                  <c:v>0.650034263791697</c:v>
                </c:pt>
                <c:pt idx="3319">
                  <c:v>0.650113108591697</c:v>
                </c:pt>
                <c:pt idx="3320">
                  <c:v>0.650232475951697</c:v>
                </c:pt>
                <c:pt idx="3321">
                  <c:v>0.650490585711697</c:v>
                </c:pt>
                <c:pt idx="3322">
                  <c:v>0.650614903791697</c:v>
                </c:pt>
                <c:pt idx="3323">
                  <c:v>0.650842575791697</c:v>
                </c:pt>
                <c:pt idx="3324">
                  <c:v>0.650933400111697</c:v>
                </c:pt>
                <c:pt idx="3325">
                  <c:v>0.651093595631697</c:v>
                </c:pt>
                <c:pt idx="3326">
                  <c:v>0.651257274991697</c:v>
                </c:pt>
                <c:pt idx="3327">
                  <c:v>0.651375908911697</c:v>
                </c:pt>
                <c:pt idx="3328">
                  <c:v>0.651641991695697</c:v>
                </c:pt>
                <c:pt idx="3329">
                  <c:v>0.651767692655697</c:v>
                </c:pt>
                <c:pt idx="3330">
                  <c:v>0.651912485039697</c:v>
                </c:pt>
                <c:pt idx="3331">
                  <c:v>0.652090104591697</c:v>
                </c:pt>
                <c:pt idx="3332">
                  <c:v>0.652274529007697</c:v>
                </c:pt>
                <c:pt idx="3333">
                  <c:v>0.652435262415697</c:v>
                </c:pt>
                <c:pt idx="3334">
                  <c:v>0.652547101615697</c:v>
                </c:pt>
                <c:pt idx="3335">
                  <c:v>0.652760509711697</c:v>
                </c:pt>
                <c:pt idx="3336">
                  <c:v>0.652866300143697</c:v>
                </c:pt>
                <c:pt idx="3337">
                  <c:v>0.653097539503697</c:v>
                </c:pt>
                <c:pt idx="3338">
                  <c:v>0.653303323631697</c:v>
                </c:pt>
                <c:pt idx="3339">
                  <c:v>0.653404262447697</c:v>
                </c:pt>
                <c:pt idx="3340">
                  <c:v>0.653674377743697</c:v>
                </c:pt>
                <c:pt idx="3341">
                  <c:v>0.653878838703697</c:v>
                </c:pt>
                <c:pt idx="3342">
                  <c:v>0.654150466191697</c:v>
                </c:pt>
                <c:pt idx="3343">
                  <c:v>0.654260730191697</c:v>
                </c:pt>
                <c:pt idx="3344">
                  <c:v>0.654393614063697</c:v>
                </c:pt>
                <c:pt idx="3345">
                  <c:v>0.654566445007697</c:v>
                </c:pt>
                <c:pt idx="3346">
                  <c:v>0.654814948559697</c:v>
                </c:pt>
                <c:pt idx="3347">
                  <c:v>0.654934726767697</c:v>
                </c:pt>
                <c:pt idx="3348">
                  <c:v>0.655042472143697</c:v>
                </c:pt>
                <c:pt idx="3349">
                  <c:v>0.655305842607697</c:v>
                </c:pt>
                <c:pt idx="3350">
                  <c:v>0.655388334159697</c:v>
                </c:pt>
                <c:pt idx="3351">
                  <c:v>0.655559662767697</c:v>
                </c:pt>
                <c:pt idx="3352">
                  <c:v>0.655791497999697</c:v>
                </c:pt>
                <c:pt idx="3353">
                  <c:v>0.655899307471697</c:v>
                </c:pt>
                <c:pt idx="3354">
                  <c:v>0.656096274479697</c:v>
                </c:pt>
                <c:pt idx="3355">
                  <c:v>0.656177740495697</c:v>
                </c:pt>
                <c:pt idx="3356">
                  <c:v>0.656257796399697</c:v>
                </c:pt>
                <c:pt idx="3357">
                  <c:v>0.656447841039697</c:v>
                </c:pt>
                <c:pt idx="3358">
                  <c:v>0.656615323887697</c:v>
                </c:pt>
                <c:pt idx="3359">
                  <c:v>0.656817803151697</c:v>
                </c:pt>
                <c:pt idx="3360">
                  <c:v>0.656933816911697</c:v>
                </c:pt>
                <c:pt idx="3361">
                  <c:v>0.657128861039697</c:v>
                </c:pt>
                <c:pt idx="3362">
                  <c:v>0.657211737167697</c:v>
                </c:pt>
                <c:pt idx="3363">
                  <c:v>0.657321597711697</c:v>
                </c:pt>
                <c:pt idx="3364">
                  <c:v>0.657512667887696</c:v>
                </c:pt>
                <c:pt idx="3365">
                  <c:v>0.657641564943697</c:v>
                </c:pt>
                <c:pt idx="3366">
                  <c:v>0.657828789359697</c:v>
                </c:pt>
                <c:pt idx="3367">
                  <c:v>0.657928138159697</c:v>
                </c:pt>
                <c:pt idx="3368">
                  <c:v>0.658083241919697</c:v>
                </c:pt>
                <c:pt idx="3369">
                  <c:v>0.658408366863697</c:v>
                </c:pt>
                <c:pt idx="3370">
                  <c:v>0.658712270367697</c:v>
                </c:pt>
                <c:pt idx="3371">
                  <c:v>0.658977226287697</c:v>
                </c:pt>
                <c:pt idx="3372">
                  <c:v>0.659083083823697</c:v>
                </c:pt>
                <c:pt idx="3373">
                  <c:v>0.659295797551697</c:v>
                </c:pt>
                <c:pt idx="3374">
                  <c:v>0.659467441551697</c:v>
                </c:pt>
                <c:pt idx="3375">
                  <c:v>0.659690828415697</c:v>
                </c:pt>
                <c:pt idx="3376">
                  <c:v>0.659893867663697</c:v>
                </c:pt>
                <c:pt idx="3377">
                  <c:v>0.660078931103697</c:v>
                </c:pt>
                <c:pt idx="3378">
                  <c:v>0.660269112655697</c:v>
                </c:pt>
                <c:pt idx="3379">
                  <c:v>0.660372411135697</c:v>
                </c:pt>
                <c:pt idx="3380">
                  <c:v>0.660509663919697</c:v>
                </c:pt>
                <c:pt idx="3381">
                  <c:v>0.660675565647697</c:v>
                </c:pt>
                <c:pt idx="3382">
                  <c:v>0.660979843647697</c:v>
                </c:pt>
                <c:pt idx="3383">
                  <c:v>0.661106548127697</c:v>
                </c:pt>
                <c:pt idx="3384">
                  <c:v>0.661209659359697</c:v>
                </c:pt>
                <c:pt idx="3385">
                  <c:v>0.661401401311697</c:v>
                </c:pt>
                <c:pt idx="3386">
                  <c:v>0.661494213903697</c:v>
                </c:pt>
                <c:pt idx="3387">
                  <c:v>0.661638207615697</c:v>
                </c:pt>
                <c:pt idx="3388">
                  <c:v>0.661799156095697</c:v>
                </c:pt>
                <c:pt idx="3389">
                  <c:v>0.661906152831697</c:v>
                </c:pt>
                <c:pt idx="3390">
                  <c:v>0.662155574399697</c:v>
                </c:pt>
                <c:pt idx="3391">
                  <c:v>0.662454219647697</c:v>
                </c:pt>
                <c:pt idx="3392">
                  <c:v>0.662542304127697</c:v>
                </c:pt>
                <c:pt idx="3393">
                  <c:v>0.662625595775697</c:v>
                </c:pt>
                <c:pt idx="3394">
                  <c:v>0.662734211711697</c:v>
                </c:pt>
                <c:pt idx="3395">
                  <c:v>0.662974630527697</c:v>
                </c:pt>
                <c:pt idx="3396">
                  <c:v>0.663090759551697</c:v>
                </c:pt>
                <c:pt idx="3397">
                  <c:v>0.663349831551697</c:v>
                </c:pt>
                <c:pt idx="3398">
                  <c:v>0.663435584383697</c:v>
                </c:pt>
                <c:pt idx="3399">
                  <c:v>0.663645108863697</c:v>
                </c:pt>
                <c:pt idx="3400">
                  <c:v>0.663796083071697</c:v>
                </c:pt>
                <c:pt idx="3401">
                  <c:v>0.663901525375697</c:v>
                </c:pt>
                <c:pt idx="3402">
                  <c:v>0.664129249663697</c:v>
                </c:pt>
                <c:pt idx="3403">
                  <c:v>0.664249459071697</c:v>
                </c:pt>
                <c:pt idx="3404">
                  <c:v>0.664468180607697</c:v>
                </c:pt>
                <c:pt idx="3405">
                  <c:v>0.664584503935697</c:v>
                </c:pt>
                <c:pt idx="3406">
                  <c:v>0.664754908543697</c:v>
                </c:pt>
                <c:pt idx="3407">
                  <c:v>0.664928357247697</c:v>
                </c:pt>
                <c:pt idx="3408">
                  <c:v>0.665111326847697</c:v>
                </c:pt>
                <c:pt idx="3409">
                  <c:v>0.665381932047697</c:v>
                </c:pt>
                <c:pt idx="3410">
                  <c:v>0.665552057247697</c:v>
                </c:pt>
                <c:pt idx="3411">
                  <c:v>0.665736249647697</c:v>
                </c:pt>
                <c:pt idx="3412">
                  <c:v>0.665876984447697</c:v>
                </c:pt>
                <c:pt idx="3413">
                  <c:v>0.665966788447697</c:v>
                </c:pt>
                <c:pt idx="3414">
                  <c:v>0.666301763647697</c:v>
                </c:pt>
                <c:pt idx="3415">
                  <c:v>0.666412040447697</c:v>
                </c:pt>
                <c:pt idx="3416">
                  <c:v>0.666620034047697</c:v>
                </c:pt>
                <c:pt idx="3417">
                  <c:v>0.666701548447697</c:v>
                </c:pt>
                <c:pt idx="3418">
                  <c:v>0.666927440047697</c:v>
                </c:pt>
                <c:pt idx="3419">
                  <c:v>0.667078788047697</c:v>
                </c:pt>
                <c:pt idx="3420">
                  <c:v>0.667201499247697</c:v>
                </c:pt>
                <c:pt idx="3421">
                  <c:v>0.667395865247697</c:v>
                </c:pt>
                <c:pt idx="3422">
                  <c:v>0.667476940047697</c:v>
                </c:pt>
                <c:pt idx="3423">
                  <c:v>0.667617423647697</c:v>
                </c:pt>
                <c:pt idx="3424">
                  <c:v>0.667794959247697</c:v>
                </c:pt>
                <c:pt idx="3425">
                  <c:v>0.667938457247697</c:v>
                </c:pt>
                <c:pt idx="3426">
                  <c:v>0.668143436447697</c:v>
                </c:pt>
                <c:pt idx="3427">
                  <c:v>0.668314754847697</c:v>
                </c:pt>
                <c:pt idx="3428">
                  <c:v>0.668400225647697</c:v>
                </c:pt>
                <c:pt idx="3429">
                  <c:v>0.668500675199697</c:v>
                </c:pt>
                <c:pt idx="3430">
                  <c:v>0.668668307279697</c:v>
                </c:pt>
                <c:pt idx="3431">
                  <c:v>0.668844953231697</c:v>
                </c:pt>
                <c:pt idx="3432">
                  <c:v>0.668962717199697</c:v>
                </c:pt>
                <c:pt idx="3433">
                  <c:v>0.669184562207697</c:v>
                </c:pt>
                <c:pt idx="3434">
                  <c:v>0.669301677695697</c:v>
                </c:pt>
                <c:pt idx="3435">
                  <c:v>0.669519502127697</c:v>
                </c:pt>
                <c:pt idx="3436">
                  <c:v>0.669611456591697</c:v>
                </c:pt>
                <c:pt idx="3437">
                  <c:v>0.669706134671697</c:v>
                </c:pt>
                <c:pt idx="3438">
                  <c:v>0.669913842815697</c:v>
                </c:pt>
                <c:pt idx="3439">
                  <c:v>0.670048596959697</c:v>
                </c:pt>
                <c:pt idx="3440">
                  <c:v>0.670277186159697</c:v>
                </c:pt>
                <c:pt idx="3441">
                  <c:v>0.670378608431697</c:v>
                </c:pt>
                <c:pt idx="3442">
                  <c:v>0.670542155087697</c:v>
                </c:pt>
                <c:pt idx="3443">
                  <c:v>0.670702718735697</c:v>
                </c:pt>
                <c:pt idx="3444">
                  <c:v>0.670859845439697</c:v>
                </c:pt>
                <c:pt idx="3445">
                  <c:v>0.671072352335697</c:v>
                </c:pt>
                <c:pt idx="3446">
                  <c:v>0.671199519263697</c:v>
                </c:pt>
                <c:pt idx="3447">
                  <c:v>0.671434852655697</c:v>
                </c:pt>
                <c:pt idx="3448">
                  <c:v>0.671531346479697</c:v>
                </c:pt>
                <c:pt idx="3449">
                  <c:v>0.671706361199697</c:v>
                </c:pt>
                <c:pt idx="3450">
                  <c:v>0.671862916079697</c:v>
                </c:pt>
                <c:pt idx="3451">
                  <c:v>0.671947754159697</c:v>
                </c:pt>
                <c:pt idx="3452">
                  <c:v>0.672130873199697</c:v>
                </c:pt>
                <c:pt idx="3453">
                  <c:v>0.672246198959697</c:v>
                </c:pt>
                <c:pt idx="3454">
                  <c:v>0.672501742319697</c:v>
                </c:pt>
                <c:pt idx="3455">
                  <c:v>0.672722488559697</c:v>
                </c:pt>
                <c:pt idx="3456">
                  <c:v>0.672840001199697</c:v>
                </c:pt>
                <c:pt idx="3457">
                  <c:v>0.673057081199697</c:v>
                </c:pt>
                <c:pt idx="3458">
                  <c:v>0.673170477359697</c:v>
                </c:pt>
                <c:pt idx="3459">
                  <c:v>0.673372635119697</c:v>
                </c:pt>
                <c:pt idx="3460">
                  <c:v>0.673481271599697</c:v>
                </c:pt>
                <c:pt idx="3461">
                  <c:v>0.673575950639697</c:v>
                </c:pt>
                <c:pt idx="3462">
                  <c:v>0.673745176559697</c:v>
                </c:pt>
                <c:pt idx="3463">
                  <c:v>0.674038218479697</c:v>
                </c:pt>
                <c:pt idx="3464">
                  <c:v>0.674161326959697</c:v>
                </c:pt>
                <c:pt idx="3465">
                  <c:v>0.674259221999697</c:v>
                </c:pt>
                <c:pt idx="3466">
                  <c:v>0.674409795119697</c:v>
                </c:pt>
                <c:pt idx="3467">
                  <c:v>0.674566735919697</c:v>
                </c:pt>
                <c:pt idx="3468">
                  <c:v>0.674727407279697</c:v>
                </c:pt>
                <c:pt idx="3469">
                  <c:v>0.674975397567697</c:v>
                </c:pt>
                <c:pt idx="3470">
                  <c:v>0.675111529215697</c:v>
                </c:pt>
                <c:pt idx="3471">
                  <c:v>0.675332648079697</c:v>
                </c:pt>
                <c:pt idx="3472">
                  <c:v>0.675522459199697</c:v>
                </c:pt>
                <c:pt idx="3473">
                  <c:v>0.675522459199697</c:v>
                </c:pt>
                <c:pt idx="3474">
                  <c:v>0.675678300783697</c:v>
                </c:pt>
                <c:pt idx="3475">
                  <c:v>0.675834142367697</c:v>
                </c:pt>
                <c:pt idx="3476">
                  <c:v>0.676031558607697</c:v>
                </c:pt>
                <c:pt idx="3477">
                  <c:v>0.676147726815697</c:v>
                </c:pt>
                <c:pt idx="3478">
                  <c:v>0.676347044335697</c:v>
                </c:pt>
                <c:pt idx="3479">
                  <c:v>0.676455163791697</c:v>
                </c:pt>
                <c:pt idx="3480">
                  <c:v>0.676651566015697</c:v>
                </c:pt>
                <c:pt idx="3481">
                  <c:v>0.676841313759697</c:v>
                </c:pt>
                <c:pt idx="3482">
                  <c:v>0.676981818351697</c:v>
                </c:pt>
                <c:pt idx="3483">
                  <c:v>0.677184938431697</c:v>
                </c:pt>
                <c:pt idx="3484">
                  <c:v>0.677296226687697</c:v>
                </c:pt>
                <c:pt idx="3485">
                  <c:v>0.677513733119697</c:v>
                </c:pt>
                <c:pt idx="3486">
                  <c:v>0.677620014671697</c:v>
                </c:pt>
                <c:pt idx="3487">
                  <c:v>0.677748224319697</c:v>
                </c:pt>
                <c:pt idx="3488">
                  <c:v>0.677977265183697</c:v>
                </c:pt>
                <c:pt idx="3489">
                  <c:v>0.678105808031697</c:v>
                </c:pt>
                <c:pt idx="3490">
                  <c:v>0.678332648351697</c:v>
                </c:pt>
                <c:pt idx="3491">
                  <c:v>0.678498150527697</c:v>
                </c:pt>
                <c:pt idx="3492">
                  <c:v>0.678631842911697</c:v>
                </c:pt>
                <c:pt idx="3493">
                  <c:v>0.678808230815697</c:v>
                </c:pt>
                <c:pt idx="3494">
                  <c:v>0.678930711551697</c:v>
                </c:pt>
                <c:pt idx="3495">
                  <c:v>0.679147383167697</c:v>
                </c:pt>
                <c:pt idx="3496">
                  <c:v>0.679244442143697</c:v>
                </c:pt>
                <c:pt idx="3497">
                  <c:v>0.679410726527697</c:v>
                </c:pt>
                <c:pt idx="3498">
                  <c:v>0.679569840671697</c:v>
                </c:pt>
                <c:pt idx="3499">
                  <c:v>0.679864472351697</c:v>
                </c:pt>
                <c:pt idx="3500">
                  <c:v>0.679980108767697</c:v>
                </c:pt>
                <c:pt idx="3501">
                  <c:v>0.680088379391697</c:v>
                </c:pt>
                <c:pt idx="3502">
                  <c:v>0.680271611615697</c:v>
                </c:pt>
                <c:pt idx="3503">
                  <c:v>0.680387313215697</c:v>
                </c:pt>
                <c:pt idx="3504">
                  <c:v>0.680550990239697</c:v>
                </c:pt>
                <c:pt idx="3505">
                  <c:v>0.680703064511697</c:v>
                </c:pt>
                <c:pt idx="3506">
                  <c:v>0.680854943231697</c:v>
                </c:pt>
                <c:pt idx="3507">
                  <c:v>0.681070180799697</c:v>
                </c:pt>
                <c:pt idx="3508">
                  <c:v>0.681192074879697</c:v>
                </c:pt>
                <c:pt idx="3509">
                  <c:v>0.681299478719697</c:v>
                </c:pt>
                <c:pt idx="3510">
                  <c:v>0.681481372319697</c:v>
                </c:pt>
                <c:pt idx="3511">
                  <c:v>0.681618353919697</c:v>
                </c:pt>
                <c:pt idx="3512">
                  <c:v>0.681856708319697</c:v>
                </c:pt>
                <c:pt idx="3513">
                  <c:v>0.681957760319697</c:v>
                </c:pt>
                <c:pt idx="3514">
                  <c:v>0.682179689759697</c:v>
                </c:pt>
                <c:pt idx="3515">
                  <c:v>0.682262584479697</c:v>
                </c:pt>
                <c:pt idx="3516">
                  <c:v>0.682386156639697</c:v>
                </c:pt>
                <c:pt idx="3517">
                  <c:v>0.682546428319697</c:v>
                </c:pt>
                <c:pt idx="3518">
                  <c:v>0.682627141599697</c:v>
                </c:pt>
                <c:pt idx="3519">
                  <c:v>0.682830849599697</c:v>
                </c:pt>
                <c:pt idx="3520">
                  <c:v>0.682961415199697</c:v>
                </c:pt>
                <c:pt idx="3521">
                  <c:v>0.683163262559697</c:v>
                </c:pt>
                <c:pt idx="3522">
                  <c:v>0.683248017919697</c:v>
                </c:pt>
                <c:pt idx="3523">
                  <c:v>0.683400718719697</c:v>
                </c:pt>
                <c:pt idx="3524">
                  <c:v>0.683587103519697</c:v>
                </c:pt>
                <c:pt idx="3525">
                  <c:v>0.683693352479697</c:v>
                </c:pt>
                <c:pt idx="3526">
                  <c:v>0.683904759679697</c:v>
                </c:pt>
                <c:pt idx="3527">
                  <c:v>0.684038212479697</c:v>
                </c:pt>
                <c:pt idx="3528">
                  <c:v>0.684231205759697</c:v>
                </c:pt>
                <c:pt idx="3529">
                  <c:v>0.684390109855697</c:v>
                </c:pt>
                <c:pt idx="3530">
                  <c:v>0.684500617759697</c:v>
                </c:pt>
                <c:pt idx="3531">
                  <c:v>0.684729862879697</c:v>
                </c:pt>
                <c:pt idx="3532">
                  <c:v>0.684838476735697</c:v>
                </c:pt>
                <c:pt idx="3533">
                  <c:v>0.685059165983697</c:v>
                </c:pt>
                <c:pt idx="3534">
                  <c:v>0.685161640511697</c:v>
                </c:pt>
                <c:pt idx="3535">
                  <c:v>0.685409499551697</c:v>
                </c:pt>
                <c:pt idx="3536">
                  <c:v>0.685503614143697</c:v>
                </c:pt>
                <c:pt idx="3537">
                  <c:v>0.685643381823697</c:v>
                </c:pt>
                <c:pt idx="3538">
                  <c:v>0.685873149439697</c:v>
                </c:pt>
                <c:pt idx="3539">
                  <c:v>0.685979281439697</c:v>
                </c:pt>
                <c:pt idx="3540">
                  <c:v>0.686184818303697</c:v>
                </c:pt>
                <c:pt idx="3541">
                  <c:v>0.686273707935697</c:v>
                </c:pt>
                <c:pt idx="3542">
                  <c:v>0.686453315935697</c:v>
                </c:pt>
                <c:pt idx="3543">
                  <c:v>0.686669890527697</c:v>
                </c:pt>
                <c:pt idx="3544">
                  <c:v>0.686911218367697</c:v>
                </c:pt>
                <c:pt idx="3545">
                  <c:v>0.687001936735697</c:v>
                </c:pt>
                <c:pt idx="3546">
                  <c:v>0.687088801695697</c:v>
                </c:pt>
                <c:pt idx="3547">
                  <c:v>0.687294077311697</c:v>
                </c:pt>
                <c:pt idx="3548">
                  <c:v>0.687448083007697</c:v>
                </c:pt>
                <c:pt idx="3549">
                  <c:v>0.687570082719697</c:v>
                </c:pt>
                <c:pt idx="3550">
                  <c:v>0.687794798527697</c:v>
                </c:pt>
                <c:pt idx="3551">
                  <c:v>0.687919070719697</c:v>
                </c:pt>
                <c:pt idx="3552">
                  <c:v>0.688134307039697</c:v>
                </c:pt>
                <c:pt idx="3553">
                  <c:v>0.688217285023697</c:v>
                </c:pt>
                <c:pt idx="3554">
                  <c:v>0.688311560479697</c:v>
                </c:pt>
                <c:pt idx="3555">
                  <c:v>0.688530757407697</c:v>
                </c:pt>
                <c:pt idx="3556">
                  <c:v>0.688676066271697</c:v>
                </c:pt>
                <c:pt idx="3557">
                  <c:v>0.688916234943697</c:v>
                </c:pt>
                <c:pt idx="3558">
                  <c:v>0.689025054271697</c:v>
                </c:pt>
                <c:pt idx="3559">
                  <c:v>0.689160494079697</c:v>
                </c:pt>
                <c:pt idx="3560">
                  <c:v>0.689338396799697</c:v>
                </c:pt>
                <c:pt idx="3561">
                  <c:v>0.689493315007697</c:v>
                </c:pt>
                <c:pt idx="3562">
                  <c:v>0.689701863743697</c:v>
                </c:pt>
                <c:pt idx="3563">
                  <c:v>0.689841783583697</c:v>
                </c:pt>
                <c:pt idx="3564">
                  <c:v>0.690084159807697</c:v>
                </c:pt>
                <c:pt idx="3565">
                  <c:v>0.690191161151697</c:v>
                </c:pt>
                <c:pt idx="3566">
                  <c:v>0.690376660447697</c:v>
                </c:pt>
                <c:pt idx="3567">
                  <c:v>0.690538136383697</c:v>
                </c:pt>
                <c:pt idx="3568">
                  <c:v>0.690735387647697</c:v>
                </c:pt>
                <c:pt idx="3569">
                  <c:v>0.690934908223697</c:v>
                </c:pt>
                <c:pt idx="3570">
                  <c:v>0.691040992255697</c:v>
                </c:pt>
                <c:pt idx="3571">
                  <c:v>0.691290586559697</c:v>
                </c:pt>
                <c:pt idx="3572">
                  <c:v>0.691486235455697</c:v>
                </c:pt>
                <c:pt idx="3573">
                  <c:v>0.691620001999697</c:v>
                </c:pt>
                <c:pt idx="3574">
                  <c:v>0.691828104799697</c:v>
                </c:pt>
                <c:pt idx="3575">
                  <c:v>0.691935285807697</c:v>
                </c:pt>
                <c:pt idx="3576">
                  <c:v>0.692165973407697</c:v>
                </c:pt>
                <c:pt idx="3577">
                  <c:v>0.692253860543697</c:v>
                </c:pt>
                <c:pt idx="3578">
                  <c:v>0.692377883359697</c:v>
                </c:pt>
                <c:pt idx="3579">
                  <c:v>0.692570434911697</c:v>
                </c:pt>
                <c:pt idx="3580">
                  <c:v>0.692849453983697</c:v>
                </c:pt>
                <c:pt idx="3581">
                  <c:v>0.692977735647697</c:v>
                </c:pt>
                <c:pt idx="3582">
                  <c:v>0.693086981551697</c:v>
                </c:pt>
                <c:pt idx="3583">
                  <c:v>0.693344383743697</c:v>
                </c:pt>
                <c:pt idx="3584">
                  <c:v>0.693428915423697</c:v>
                </c:pt>
                <c:pt idx="3585">
                  <c:v>0.693597204447697</c:v>
                </c:pt>
                <c:pt idx="3586">
                  <c:v>0.693808727231697</c:v>
                </c:pt>
                <c:pt idx="3587">
                  <c:v>0.693935653807697</c:v>
                </c:pt>
                <c:pt idx="3588">
                  <c:v>0.694176859471697</c:v>
                </c:pt>
                <c:pt idx="3589">
                  <c:v>0.694285427791697</c:v>
                </c:pt>
                <c:pt idx="3590">
                  <c:v>0.694360262383697</c:v>
                </c:pt>
                <c:pt idx="3591">
                  <c:v>0.694515941599697</c:v>
                </c:pt>
                <c:pt idx="3592">
                  <c:v>0.694613200719697</c:v>
                </c:pt>
                <c:pt idx="3593">
                  <c:v>0.694830854351697</c:v>
                </c:pt>
                <c:pt idx="3594">
                  <c:v>0.694942136879697</c:v>
                </c:pt>
                <c:pt idx="3595">
                  <c:v>0.695165218927697</c:v>
                </c:pt>
                <c:pt idx="3596">
                  <c:v>0.695260410079697</c:v>
                </c:pt>
                <c:pt idx="3597">
                  <c:v>0.695450986255697</c:v>
                </c:pt>
                <c:pt idx="3598">
                  <c:v>0.695656167455697</c:v>
                </c:pt>
                <c:pt idx="3599">
                  <c:v>0.695790973119697</c:v>
                </c:pt>
                <c:pt idx="3600">
                  <c:v>0.696010306975697</c:v>
                </c:pt>
                <c:pt idx="3601">
                  <c:v>0.696115967215697</c:v>
                </c:pt>
                <c:pt idx="3602">
                  <c:v>0.696288642543697</c:v>
                </c:pt>
                <c:pt idx="3603">
                  <c:v>0.696457505055697</c:v>
                </c:pt>
                <c:pt idx="3604">
                  <c:v>0.696560903455697</c:v>
                </c:pt>
                <c:pt idx="3605">
                  <c:v>0.696760591615697</c:v>
                </c:pt>
                <c:pt idx="3606">
                  <c:v>0.696871874143697</c:v>
                </c:pt>
                <c:pt idx="3607">
                  <c:v>0.697100061487697</c:v>
                </c:pt>
                <c:pt idx="3608">
                  <c:v>0.697290378031697</c:v>
                </c:pt>
                <c:pt idx="3609">
                  <c:v>0.697415700271697</c:v>
                </c:pt>
                <c:pt idx="3610">
                  <c:v>0.697579752751697</c:v>
                </c:pt>
                <c:pt idx="3611">
                  <c:v>0.697684166959697</c:v>
                </c:pt>
                <c:pt idx="3612">
                  <c:v>0.697887138607697</c:v>
                </c:pt>
                <c:pt idx="3613">
                  <c:v>0.697970707759697</c:v>
                </c:pt>
                <c:pt idx="3614">
                  <c:v>0.698164673839697</c:v>
                </c:pt>
                <c:pt idx="3615">
                  <c:v>0.698322428719697</c:v>
                </c:pt>
                <c:pt idx="3616">
                  <c:v>0.698570050351697</c:v>
                </c:pt>
                <c:pt idx="3617">
                  <c:v>0.698682399535697</c:v>
                </c:pt>
                <c:pt idx="3618">
                  <c:v>0.698794748719697</c:v>
                </c:pt>
                <c:pt idx="3619">
                  <c:v>0.698981472559697</c:v>
                </c:pt>
                <c:pt idx="3620">
                  <c:v>0.699100812079697</c:v>
                </c:pt>
                <c:pt idx="3621">
                  <c:v>0.699257685295697</c:v>
                </c:pt>
                <c:pt idx="3622">
                  <c:v>0.699443401519697</c:v>
                </c:pt>
                <c:pt idx="3623">
                  <c:v>0.699545359663697</c:v>
                </c:pt>
                <c:pt idx="3624">
                  <c:v>0.699744867631697</c:v>
                </c:pt>
                <c:pt idx="3625">
                  <c:v>0.699914587951697</c:v>
                </c:pt>
                <c:pt idx="3626">
                  <c:v>0.699998723887697</c:v>
                </c:pt>
                <c:pt idx="3627">
                  <c:v>0.700085882671697</c:v>
                </c:pt>
                <c:pt idx="3628">
                  <c:v>0.700239040303697</c:v>
                </c:pt>
                <c:pt idx="3629">
                  <c:v>0.700472307343697</c:v>
                </c:pt>
                <c:pt idx="3630">
                  <c:v>0.700578826303697</c:v>
                </c:pt>
                <c:pt idx="3631">
                  <c:v>0.700763606671697</c:v>
                </c:pt>
                <c:pt idx="3632">
                  <c:v>0.700854637711697</c:v>
                </c:pt>
                <c:pt idx="3633">
                  <c:v>0.701028292063697</c:v>
                </c:pt>
                <c:pt idx="3634">
                  <c:v>0.701165850079697</c:v>
                </c:pt>
                <c:pt idx="3635">
                  <c:v>0.701308212511697</c:v>
                </c:pt>
                <c:pt idx="3636">
                  <c:v>0.701524853743697</c:v>
                </c:pt>
                <c:pt idx="3637">
                  <c:v>0.701662158895697</c:v>
                </c:pt>
                <c:pt idx="3638">
                  <c:v>0.701868306271697</c:v>
                </c:pt>
                <c:pt idx="3639">
                  <c:v>0.701949475615697</c:v>
                </c:pt>
                <c:pt idx="3640">
                  <c:v>0.702122687455697</c:v>
                </c:pt>
                <c:pt idx="3641">
                  <c:v>0.702323777551697</c:v>
                </c:pt>
                <c:pt idx="3642">
                  <c:v>0.702430928671697</c:v>
                </c:pt>
                <c:pt idx="3643">
                  <c:v>0.702603571567697</c:v>
                </c:pt>
                <c:pt idx="3644">
                  <c:v>0.702789616255697</c:v>
                </c:pt>
                <c:pt idx="3645">
                  <c:v>0.703043744575697</c:v>
                </c:pt>
                <c:pt idx="3646">
                  <c:v>0.703134017023697</c:v>
                </c:pt>
                <c:pt idx="3647">
                  <c:v>0.703290666271697</c:v>
                </c:pt>
                <c:pt idx="3648">
                  <c:v>0.703494348223697</c:v>
                </c:pt>
                <c:pt idx="3649">
                  <c:v>0.703622956255697</c:v>
                </c:pt>
                <c:pt idx="3650">
                  <c:v>0.703862620511697</c:v>
                </c:pt>
                <c:pt idx="3651">
                  <c:v>0.703943371455697</c:v>
                </c:pt>
                <c:pt idx="3652">
                  <c:v>0.704170029695697</c:v>
                </c:pt>
                <c:pt idx="3653">
                  <c:v>0.704309560255697</c:v>
                </c:pt>
                <c:pt idx="3654">
                  <c:v>0.704432044095697</c:v>
                </c:pt>
                <c:pt idx="3655">
                  <c:v>0.704661164639697</c:v>
                </c:pt>
                <c:pt idx="3656">
                  <c:v>0.704746650783697</c:v>
                </c:pt>
                <c:pt idx="3657">
                  <c:v>0.704909794207697</c:v>
                </c:pt>
                <c:pt idx="3658">
                  <c:v>0.705089794943697</c:v>
                </c:pt>
                <c:pt idx="3659">
                  <c:v>0.705226484383697</c:v>
                </c:pt>
                <c:pt idx="3660">
                  <c:v>0.705469621119697</c:v>
                </c:pt>
                <c:pt idx="3661">
                  <c:v>0.705664206271697</c:v>
                </c:pt>
                <c:pt idx="3662">
                  <c:v>0.705748177151697</c:v>
                </c:pt>
                <c:pt idx="3663">
                  <c:v>0.705829748863697</c:v>
                </c:pt>
                <c:pt idx="3664">
                  <c:v>0.705983169343697</c:v>
                </c:pt>
                <c:pt idx="3665">
                  <c:v>0.706179964255697</c:v>
                </c:pt>
                <c:pt idx="3666">
                  <c:v>0.706294556095697</c:v>
                </c:pt>
                <c:pt idx="3667">
                  <c:v>0.706536935199697</c:v>
                </c:pt>
                <c:pt idx="3668">
                  <c:v>0.706655315199697</c:v>
                </c:pt>
                <c:pt idx="3669">
                  <c:v>0.706827837231697</c:v>
                </c:pt>
                <c:pt idx="3670">
                  <c:v>0.707095537359697</c:v>
                </c:pt>
                <c:pt idx="3671">
                  <c:v>0.707227760447697</c:v>
                </c:pt>
                <c:pt idx="3672">
                  <c:v>0.707444648863697</c:v>
                </c:pt>
                <c:pt idx="3673">
                  <c:v>0.707561853711697</c:v>
                </c:pt>
                <c:pt idx="3674">
                  <c:v>0.707745451695697</c:v>
                </c:pt>
                <c:pt idx="3675">
                  <c:v>0.707831618847697</c:v>
                </c:pt>
                <c:pt idx="3676">
                  <c:v>0.708015842591697</c:v>
                </c:pt>
                <c:pt idx="3677">
                  <c:v>0.708202631951697</c:v>
                </c:pt>
                <c:pt idx="3678">
                  <c:v>0.708335418223697</c:v>
                </c:pt>
                <c:pt idx="3679">
                  <c:v>0.708571079439697</c:v>
                </c:pt>
                <c:pt idx="3680">
                  <c:v>0.708706368751697</c:v>
                </c:pt>
                <c:pt idx="3681">
                  <c:v>0.709035080479697</c:v>
                </c:pt>
                <c:pt idx="3682">
                  <c:v>0.709116554431697</c:v>
                </c:pt>
                <c:pt idx="3683">
                  <c:v>0.709291704655697</c:v>
                </c:pt>
                <c:pt idx="3684">
                  <c:v>0.709489757695697</c:v>
                </c:pt>
                <c:pt idx="3685">
                  <c:v>0.709652893327697</c:v>
                </c:pt>
                <c:pt idx="3686">
                  <c:v>0.709853136527697</c:v>
                </c:pt>
                <c:pt idx="3687">
                  <c:v>0.709962456799697</c:v>
                </c:pt>
                <c:pt idx="3688">
                  <c:v>0.710178093695697</c:v>
                </c:pt>
                <c:pt idx="3689">
                  <c:v>0.710368183199697</c:v>
                </c:pt>
                <c:pt idx="3690">
                  <c:v>0.710529176735697</c:v>
                </c:pt>
                <c:pt idx="3691">
                  <c:v>0.710768673311697</c:v>
                </c:pt>
                <c:pt idx="3692">
                  <c:v>0.710875150847697</c:v>
                </c:pt>
                <c:pt idx="3693">
                  <c:v>0.711087981311697</c:v>
                </c:pt>
                <c:pt idx="3694">
                  <c:v>0.711168478079697</c:v>
                </c:pt>
                <c:pt idx="3695">
                  <c:v>0.711305858399697</c:v>
                </c:pt>
                <c:pt idx="3696">
                  <c:v>0.711465045119697</c:v>
                </c:pt>
                <c:pt idx="3697">
                  <c:v>0.711640057055697</c:v>
                </c:pt>
                <c:pt idx="3698">
                  <c:v>0.711755444063697</c:v>
                </c:pt>
                <c:pt idx="3699">
                  <c:v>0.711862544639697</c:v>
                </c:pt>
                <c:pt idx="3700">
                  <c:v>0.712028024063697</c:v>
                </c:pt>
                <c:pt idx="3701">
                  <c:v>0.712221104159697</c:v>
                </c:pt>
                <c:pt idx="3702">
                  <c:v>0.712416302591697</c:v>
                </c:pt>
                <c:pt idx="3703">
                  <c:v>0.712614616223698</c:v>
                </c:pt>
                <c:pt idx="3704">
                  <c:v>0.712718913119697</c:v>
                </c:pt>
                <c:pt idx="3705">
                  <c:v>0.712924578623697</c:v>
                </c:pt>
                <c:pt idx="3706">
                  <c:v>0.713006446079697</c:v>
                </c:pt>
                <c:pt idx="3707">
                  <c:v>0.713084575295697</c:v>
                </c:pt>
                <c:pt idx="3708">
                  <c:v>0.713266066847697</c:v>
                </c:pt>
                <c:pt idx="3709">
                  <c:v>0.713378831247697</c:v>
                </c:pt>
                <c:pt idx="3710">
                  <c:v>0.713672430847697</c:v>
                </c:pt>
                <c:pt idx="3711">
                  <c:v>0.713772057647697</c:v>
                </c:pt>
                <c:pt idx="3712">
                  <c:v>0.713950252447697</c:v>
                </c:pt>
                <c:pt idx="3713">
                  <c:v>0.714103073647697</c:v>
                </c:pt>
                <c:pt idx="3714">
                  <c:v>0.714251966447697</c:v>
                </c:pt>
                <c:pt idx="3715">
                  <c:v>0.714465452447697</c:v>
                </c:pt>
                <c:pt idx="3716">
                  <c:v>0.714579311647697</c:v>
                </c:pt>
                <c:pt idx="3717">
                  <c:v>0.714811216047697</c:v>
                </c:pt>
                <c:pt idx="3718">
                  <c:v>0.714902213247697</c:v>
                </c:pt>
                <c:pt idx="3719">
                  <c:v>0.715086654847697</c:v>
                </c:pt>
                <c:pt idx="3720">
                  <c:v>0.715271740447697</c:v>
                </c:pt>
                <c:pt idx="3721">
                  <c:v>0.715396354447697</c:v>
                </c:pt>
                <c:pt idx="3722">
                  <c:v>0.715610355647697</c:v>
                </c:pt>
                <c:pt idx="3723">
                  <c:v>0.715718612047697</c:v>
                </c:pt>
                <c:pt idx="3724">
                  <c:v>0.715955732847697</c:v>
                </c:pt>
                <c:pt idx="3725">
                  <c:v>0.716105784847697</c:v>
                </c:pt>
                <c:pt idx="3726">
                  <c:v>0.716287070847697</c:v>
                </c:pt>
                <c:pt idx="3727">
                  <c:v>0.716537908847697</c:v>
                </c:pt>
                <c:pt idx="3728">
                  <c:v>0.716702322047697</c:v>
                </c:pt>
                <c:pt idx="3729">
                  <c:v>0.716948153535697</c:v>
                </c:pt>
                <c:pt idx="3730">
                  <c:v>0.717030907423697</c:v>
                </c:pt>
                <c:pt idx="3731">
                  <c:v>0.717238367711697</c:v>
                </c:pt>
                <c:pt idx="3732">
                  <c:v>0.717400741839697</c:v>
                </c:pt>
                <c:pt idx="3733">
                  <c:v>0.717705664975697</c:v>
                </c:pt>
                <c:pt idx="3734">
                  <c:v>0.717816621695697</c:v>
                </c:pt>
                <c:pt idx="3735">
                  <c:v>0.717923165727697</c:v>
                </c:pt>
                <c:pt idx="3736">
                  <c:v>0.718128515599698</c:v>
                </c:pt>
                <c:pt idx="3737">
                  <c:v>0.718210821823697</c:v>
                </c:pt>
                <c:pt idx="3738">
                  <c:v>0.718412782239697</c:v>
                </c:pt>
                <c:pt idx="3739">
                  <c:v>0.718608091647698</c:v>
                </c:pt>
                <c:pt idx="3740">
                  <c:v>0.718703380127697</c:v>
                </c:pt>
                <c:pt idx="3741">
                  <c:v>0.718907770719697</c:v>
                </c:pt>
                <c:pt idx="3742">
                  <c:v>0.719014250799697</c:v>
                </c:pt>
                <c:pt idx="3743">
                  <c:v>0.719114975199697</c:v>
                </c:pt>
                <c:pt idx="3744">
                  <c:v>0.719321028543698</c:v>
                </c:pt>
                <c:pt idx="3745">
                  <c:v>0.719499902287697</c:v>
                </c:pt>
                <c:pt idx="3746">
                  <c:v>0.719727123743697</c:v>
                </c:pt>
                <c:pt idx="3747">
                  <c:v>0.719826824911697</c:v>
                </c:pt>
                <c:pt idx="3748">
                  <c:v>0.720038058367697</c:v>
                </c:pt>
                <c:pt idx="3749">
                  <c:v>0.720122094655697</c:v>
                </c:pt>
                <c:pt idx="3750">
                  <c:v>0.720285649151698</c:v>
                </c:pt>
                <c:pt idx="3751">
                  <c:v>0.720452818111698</c:v>
                </c:pt>
                <c:pt idx="3752">
                  <c:v>0.720580227967697</c:v>
                </c:pt>
                <c:pt idx="3753">
                  <c:v>0.720787091487698</c:v>
                </c:pt>
                <c:pt idx="3754">
                  <c:v>0.720898042623698</c:v>
                </c:pt>
                <c:pt idx="3755">
                  <c:v>0.721052690047697</c:v>
                </c:pt>
                <c:pt idx="3756">
                  <c:v>0.721227733375698</c:v>
                </c:pt>
                <c:pt idx="3757">
                  <c:v>0.721362307615697</c:v>
                </c:pt>
                <c:pt idx="3758">
                  <c:v>0.721578207295697</c:v>
                </c:pt>
                <c:pt idx="3759">
                  <c:v>0.721689739327697</c:v>
                </c:pt>
                <c:pt idx="3760">
                  <c:v>0.721926099455697</c:v>
                </c:pt>
                <c:pt idx="3761">
                  <c:v>0.722099787359698</c:v>
                </c:pt>
                <c:pt idx="3762">
                  <c:v>0.722272700735697</c:v>
                </c:pt>
                <c:pt idx="3763">
                  <c:v>0.722453423935697</c:v>
                </c:pt>
                <c:pt idx="3764">
                  <c:v>0.722583092831697</c:v>
                </c:pt>
                <c:pt idx="3765">
                  <c:v>0.722814160351697</c:v>
                </c:pt>
                <c:pt idx="3766">
                  <c:v>0.722925046943697</c:v>
                </c:pt>
                <c:pt idx="3767">
                  <c:v>0.723127779647697</c:v>
                </c:pt>
                <c:pt idx="3768">
                  <c:v>0.723291398687697</c:v>
                </c:pt>
                <c:pt idx="3769">
                  <c:v>0.723543063887697</c:v>
                </c:pt>
                <c:pt idx="3770">
                  <c:v>0.723652087151697</c:v>
                </c:pt>
                <c:pt idx="3771">
                  <c:v>0.723803529455697</c:v>
                </c:pt>
                <c:pt idx="3772">
                  <c:v>0.724016954207697</c:v>
                </c:pt>
                <c:pt idx="3773">
                  <c:v>0.724119266399697</c:v>
                </c:pt>
                <c:pt idx="3774">
                  <c:v>0.724284320783697</c:v>
                </c:pt>
                <c:pt idx="3775">
                  <c:v>0.724440258239697</c:v>
                </c:pt>
                <c:pt idx="3776">
                  <c:v>0.724593473279697</c:v>
                </c:pt>
                <c:pt idx="3777">
                  <c:v>0.724803162623697</c:v>
                </c:pt>
                <c:pt idx="3778">
                  <c:v>0.724896294575697</c:v>
                </c:pt>
                <c:pt idx="3779">
                  <c:v>0.724974864767697</c:v>
                </c:pt>
                <c:pt idx="3780">
                  <c:v>0.725190188879697</c:v>
                </c:pt>
                <c:pt idx="3781">
                  <c:v>0.725368602095697</c:v>
                </c:pt>
                <c:pt idx="3782">
                  <c:v>0.725578228127697</c:v>
                </c:pt>
                <c:pt idx="3783">
                  <c:v>0.725670726959697</c:v>
                </c:pt>
                <c:pt idx="3784">
                  <c:v>0.725842998911697</c:v>
                </c:pt>
                <c:pt idx="3785">
                  <c:v>0.725957087135697</c:v>
                </c:pt>
                <c:pt idx="3786">
                  <c:v>0.726124547375697</c:v>
                </c:pt>
                <c:pt idx="3787">
                  <c:v>0.726281624447697</c:v>
                </c:pt>
                <c:pt idx="3788">
                  <c:v>0.726392293823697</c:v>
                </c:pt>
                <c:pt idx="3789">
                  <c:v>0.726620238991697</c:v>
                </c:pt>
                <c:pt idx="3790">
                  <c:v>0.726725523951697</c:v>
                </c:pt>
                <c:pt idx="3791">
                  <c:v>0.726918201887697</c:v>
                </c:pt>
                <c:pt idx="3792">
                  <c:v>0.727000944239697</c:v>
                </c:pt>
                <c:pt idx="3793">
                  <c:v>0.727141302655697</c:v>
                </c:pt>
                <c:pt idx="3794">
                  <c:v>0.727309048079697</c:v>
                </c:pt>
                <c:pt idx="3795">
                  <c:v>0.727469494607697</c:v>
                </c:pt>
                <c:pt idx="3796">
                  <c:v>0.727664562447697</c:v>
                </c:pt>
                <c:pt idx="3797">
                  <c:v>0.727837733599697</c:v>
                </c:pt>
                <c:pt idx="3798">
                  <c:v>0.727974539455697</c:v>
                </c:pt>
                <c:pt idx="3799">
                  <c:v>0.728146612543697</c:v>
                </c:pt>
                <c:pt idx="3800">
                  <c:v>0.728302795999697</c:v>
                </c:pt>
                <c:pt idx="3801">
                  <c:v>0.728524088191697</c:v>
                </c:pt>
                <c:pt idx="3802">
                  <c:v>0.728682015631697</c:v>
                </c:pt>
                <c:pt idx="3803">
                  <c:v>0.728891229119697</c:v>
                </c:pt>
                <c:pt idx="3804">
                  <c:v>0.728978945055697</c:v>
                </c:pt>
                <c:pt idx="3805">
                  <c:v>0.729274195087697</c:v>
                </c:pt>
                <c:pt idx="3806">
                  <c:v>0.729446074399697</c:v>
                </c:pt>
                <c:pt idx="3807">
                  <c:v>0.729544577199697</c:v>
                </c:pt>
                <c:pt idx="3808">
                  <c:v>0.729747073119697</c:v>
                </c:pt>
                <c:pt idx="3809">
                  <c:v>0.729852679983697</c:v>
                </c:pt>
                <c:pt idx="3810">
                  <c:v>0.730031885823697</c:v>
                </c:pt>
                <c:pt idx="3811">
                  <c:v>0.730213455519697</c:v>
                </c:pt>
                <c:pt idx="3812">
                  <c:v>0.730424158143697</c:v>
                </c:pt>
                <c:pt idx="3813">
                  <c:v>0.730634605215697</c:v>
                </c:pt>
                <c:pt idx="3814">
                  <c:v>0.730795986303697</c:v>
                </c:pt>
                <c:pt idx="3815">
                  <c:v>0.730911495807697</c:v>
                </c:pt>
                <c:pt idx="3816">
                  <c:v>0.730994614095697</c:v>
                </c:pt>
                <c:pt idx="3817">
                  <c:v>0.731157720159697</c:v>
                </c:pt>
                <c:pt idx="3818">
                  <c:v>0.731315970735697</c:v>
                </c:pt>
                <c:pt idx="3819">
                  <c:v>0.731431288575697</c:v>
                </c:pt>
                <c:pt idx="3820">
                  <c:v>0.731660071503697</c:v>
                </c:pt>
                <c:pt idx="3821">
                  <c:v>0.731820366495697</c:v>
                </c:pt>
                <c:pt idx="3822">
                  <c:v>0.732034519071697</c:v>
                </c:pt>
                <c:pt idx="3823">
                  <c:v>0.732126198351697</c:v>
                </c:pt>
                <c:pt idx="3824">
                  <c:v>0.732212511039697</c:v>
                </c:pt>
                <c:pt idx="3825">
                  <c:v>0.732418294287697</c:v>
                </c:pt>
                <c:pt idx="3826">
                  <c:v>0.732570922719697</c:v>
                </c:pt>
                <c:pt idx="3827">
                  <c:v>0.732740162031697</c:v>
                </c:pt>
                <c:pt idx="3828">
                  <c:v>0.732841999503697</c:v>
                </c:pt>
                <c:pt idx="3829">
                  <c:v>0.732972586575697</c:v>
                </c:pt>
                <c:pt idx="3830">
                  <c:v>0.733171721295697</c:v>
                </c:pt>
                <c:pt idx="3831">
                  <c:v>0.733326153615697</c:v>
                </c:pt>
                <c:pt idx="3832">
                  <c:v>0.733525609935697</c:v>
                </c:pt>
                <c:pt idx="3833">
                  <c:v>0.733708986255697</c:v>
                </c:pt>
                <c:pt idx="3834">
                  <c:v>0.733950507855697</c:v>
                </c:pt>
                <c:pt idx="3835">
                  <c:v>0.734034638415697</c:v>
                </c:pt>
                <c:pt idx="3836">
                  <c:v>0.734226697935697</c:v>
                </c:pt>
                <c:pt idx="3837">
                  <c:v>0.734418500175697</c:v>
                </c:pt>
                <c:pt idx="3838">
                  <c:v>0.734520061455697</c:v>
                </c:pt>
                <c:pt idx="3839">
                  <c:v>0.734738878095697</c:v>
                </c:pt>
                <c:pt idx="3840">
                  <c:v>0.734849251215697</c:v>
                </c:pt>
                <c:pt idx="3841">
                  <c:v>0.735072827535697</c:v>
                </c:pt>
                <c:pt idx="3842">
                  <c:v>0.735221020815697</c:v>
                </c:pt>
                <c:pt idx="3843">
                  <c:v>0.735334609935697</c:v>
                </c:pt>
                <c:pt idx="3844">
                  <c:v>0.735562624335697</c:v>
                </c:pt>
                <c:pt idx="3845">
                  <c:v>0.735675570255697</c:v>
                </c:pt>
                <c:pt idx="3846">
                  <c:v>0.735867436815697</c:v>
                </c:pt>
                <c:pt idx="3847">
                  <c:v>0.735972278415697</c:v>
                </c:pt>
                <c:pt idx="3848">
                  <c:v>0.736170962895697</c:v>
                </c:pt>
                <c:pt idx="3849">
                  <c:v>0.736346363535697</c:v>
                </c:pt>
                <c:pt idx="3850">
                  <c:v>0.736554361823697</c:v>
                </c:pt>
                <c:pt idx="3851">
                  <c:v>0.736679044991697</c:v>
                </c:pt>
                <c:pt idx="3852">
                  <c:v>0.736770466447697</c:v>
                </c:pt>
                <c:pt idx="3853">
                  <c:v>0.736936710671697</c:v>
                </c:pt>
                <c:pt idx="3854">
                  <c:v>0.737093497503697</c:v>
                </c:pt>
                <c:pt idx="3855">
                  <c:v>0.737230147167697</c:v>
                </c:pt>
                <c:pt idx="3856">
                  <c:v>0.737436022367697</c:v>
                </c:pt>
                <c:pt idx="3857">
                  <c:v>0.737571127967697</c:v>
                </c:pt>
                <c:pt idx="3858">
                  <c:v>0.737780541647697</c:v>
                </c:pt>
                <c:pt idx="3859">
                  <c:v>0.737890556207697</c:v>
                </c:pt>
                <c:pt idx="3860">
                  <c:v>0.738050173823697</c:v>
                </c:pt>
                <c:pt idx="3861">
                  <c:v>0.738229542591697</c:v>
                </c:pt>
                <c:pt idx="3862">
                  <c:v>0.738405951903697</c:v>
                </c:pt>
                <c:pt idx="3863">
                  <c:v>0.738648176943697</c:v>
                </c:pt>
                <c:pt idx="3864">
                  <c:v>0.738756390095697</c:v>
                </c:pt>
                <c:pt idx="3865">
                  <c:v>0.738945923951697</c:v>
                </c:pt>
                <c:pt idx="3866">
                  <c:v>0.739099172303698</c:v>
                </c:pt>
                <c:pt idx="3867">
                  <c:v>0.739302409727697</c:v>
                </c:pt>
                <c:pt idx="3868">
                  <c:v>0.739567474047697</c:v>
                </c:pt>
                <c:pt idx="3869">
                  <c:v>0.739698655151697</c:v>
                </c:pt>
                <c:pt idx="3870">
                  <c:v>0.739898724287697</c:v>
                </c:pt>
                <c:pt idx="3871">
                  <c:v>0.739982038655697</c:v>
                </c:pt>
                <c:pt idx="3872">
                  <c:v>0.740137775375697</c:v>
                </c:pt>
                <c:pt idx="3873">
                  <c:v>0.740295104495697</c:v>
                </c:pt>
                <c:pt idx="3874">
                  <c:v>0.740411222303698</c:v>
                </c:pt>
                <c:pt idx="3875">
                  <c:v>0.740646579023697</c:v>
                </c:pt>
                <c:pt idx="3876">
                  <c:v>0.740754607439697</c:v>
                </c:pt>
                <c:pt idx="3877">
                  <c:v>0.740959772255697</c:v>
                </c:pt>
                <c:pt idx="3878">
                  <c:v>0.741172835375697</c:v>
                </c:pt>
                <c:pt idx="3879">
                  <c:v>0.741336215615697</c:v>
                </c:pt>
                <c:pt idx="3880">
                  <c:v>0.741539342159697</c:v>
                </c:pt>
                <c:pt idx="3881">
                  <c:v>0.741654695615697</c:v>
                </c:pt>
                <c:pt idx="3882">
                  <c:v>0.741858268031697</c:v>
                </c:pt>
                <c:pt idx="3883">
                  <c:v>0.741963557519697</c:v>
                </c:pt>
                <c:pt idx="3884">
                  <c:v>0.742200697727697</c:v>
                </c:pt>
                <c:pt idx="3885">
                  <c:v>0.742287642767697</c:v>
                </c:pt>
                <c:pt idx="3886">
                  <c:v>0.742566694943697</c:v>
                </c:pt>
                <c:pt idx="3887">
                  <c:v>0.742673895311698</c:v>
                </c:pt>
                <c:pt idx="3888">
                  <c:v>0.742783197647697</c:v>
                </c:pt>
                <c:pt idx="3889">
                  <c:v>0.742974604127697</c:v>
                </c:pt>
                <c:pt idx="3890">
                  <c:v>0.743064924063697</c:v>
                </c:pt>
                <c:pt idx="3891">
                  <c:v>0.743223829887697</c:v>
                </c:pt>
                <c:pt idx="3892">
                  <c:v>0.743396335759697</c:v>
                </c:pt>
                <c:pt idx="3893">
                  <c:v>0.743517304607697</c:v>
                </c:pt>
                <c:pt idx="3894">
                  <c:v>0.743806484575697</c:v>
                </c:pt>
                <c:pt idx="3895">
                  <c:v>0.743889841807697</c:v>
                </c:pt>
                <c:pt idx="3896">
                  <c:v>0.743971702383698</c:v>
                </c:pt>
                <c:pt idx="3897">
                  <c:v>0.744205180719697</c:v>
                </c:pt>
                <c:pt idx="3898">
                  <c:v>0.744386991887697</c:v>
                </c:pt>
                <c:pt idx="3899">
                  <c:v>0.744606219455698</c:v>
                </c:pt>
                <c:pt idx="3900">
                  <c:v>0.744717102143697</c:v>
                </c:pt>
                <c:pt idx="3901">
                  <c:v>0.744949474255697</c:v>
                </c:pt>
                <c:pt idx="3902">
                  <c:v>0.745033677423697</c:v>
                </c:pt>
                <c:pt idx="3903">
                  <c:v>0.745152173535697</c:v>
                </c:pt>
                <c:pt idx="3904">
                  <c:v>0.745316415263697</c:v>
                </c:pt>
                <c:pt idx="3905">
                  <c:v>0.745468553599697</c:v>
                </c:pt>
                <c:pt idx="3906">
                  <c:v>0.745684006991697</c:v>
                </c:pt>
                <c:pt idx="3907">
                  <c:v>0.745780313551698</c:v>
                </c:pt>
                <c:pt idx="3908">
                  <c:v>0.745911758991697</c:v>
                </c:pt>
                <c:pt idx="3909">
                  <c:v>0.746089535695698</c:v>
                </c:pt>
                <c:pt idx="3910">
                  <c:v>0.746258192735697</c:v>
                </c:pt>
                <c:pt idx="3911">
                  <c:v>0.746481026415698</c:v>
                </c:pt>
                <c:pt idx="3912">
                  <c:v>0.746598925103697</c:v>
                </c:pt>
                <c:pt idx="3913">
                  <c:v>0.746802151999697</c:v>
                </c:pt>
                <c:pt idx="3914">
                  <c:v>0.746937077631698</c:v>
                </c:pt>
                <c:pt idx="3915">
                  <c:v>0.747082322623697</c:v>
                </c:pt>
                <c:pt idx="3916">
                  <c:v>0.747236532559698</c:v>
                </c:pt>
                <c:pt idx="3917">
                  <c:v>0.747365911535697</c:v>
                </c:pt>
                <c:pt idx="3918">
                  <c:v>0.747573137183697</c:v>
                </c:pt>
                <c:pt idx="3919">
                  <c:v>0.747679362095698</c:v>
                </c:pt>
                <c:pt idx="3920">
                  <c:v>0.747902518255697</c:v>
                </c:pt>
                <c:pt idx="3921">
                  <c:v>0.747994941023698</c:v>
                </c:pt>
                <c:pt idx="3922">
                  <c:v>0.748279239391698</c:v>
                </c:pt>
                <c:pt idx="3923">
                  <c:v>0.748378821215698</c:v>
                </c:pt>
                <c:pt idx="3924">
                  <c:v>0.748484401167697</c:v>
                </c:pt>
                <c:pt idx="3925">
                  <c:v>0.748704848495698</c:v>
                </c:pt>
                <c:pt idx="3926">
                  <c:v>0.748811589375698</c:v>
                </c:pt>
                <c:pt idx="3927">
                  <c:v>0.748929101087698</c:v>
                </c:pt>
                <c:pt idx="3928">
                  <c:v>0.749088148223698</c:v>
                </c:pt>
                <c:pt idx="3929">
                  <c:v>0.749288601791697</c:v>
                </c:pt>
                <c:pt idx="3930">
                  <c:v>0.749495330095698</c:v>
                </c:pt>
                <c:pt idx="3931">
                  <c:v>0.749703073951698</c:v>
                </c:pt>
                <c:pt idx="3932">
                  <c:v>0.749795171823698</c:v>
                </c:pt>
                <c:pt idx="3933">
                  <c:v>0.749875908207698</c:v>
                </c:pt>
                <c:pt idx="3934">
                  <c:v>0.749997837919698</c:v>
                </c:pt>
                <c:pt idx="3935">
                  <c:v>0.750145029487698</c:v>
                </c:pt>
                <c:pt idx="3936">
                  <c:v>0.750260929359698</c:v>
                </c:pt>
                <c:pt idx="3937">
                  <c:v>0.750479844287698</c:v>
                </c:pt>
                <c:pt idx="3938">
                  <c:v>0.750568197311697</c:v>
                </c:pt>
                <c:pt idx="3939">
                  <c:v>0.750786921823697</c:v>
                </c:pt>
                <c:pt idx="3940">
                  <c:v>0.750869498895698</c:v>
                </c:pt>
                <c:pt idx="3941">
                  <c:v>0.750998600943698</c:v>
                </c:pt>
                <c:pt idx="3942">
                  <c:v>0.751236430527698</c:v>
                </c:pt>
                <c:pt idx="3943">
                  <c:v>0.751354805807697</c:v>
                </c:pt>
                <c:pt idx="3944">
                  <c:v>0.751545348751697</c:v>
                </c:pt>
                <c:pt idx="3945">
                  <c:v>0.751627037215698</c:v>
                </c:pt>
                <c:pt idx="3946">
                  <c:v>0.751797840367698</c:v>
                </c:pt>
                <c:pt idx="3947">
                  <c:v>0.751993334127698</c:v>
                </c:pt>
                <c:pt idx="3948">
                  <c:v>0.752115136895698</c:v>
                </c:pt>
                <c:pt idx="3949">
                  <c:v>0.752327641151698</c:v>
                </c:pt>
                <c:pt idx="3950">
                  <c:v>0.752524292975698</c:v>
                </c:pt>
                <c:pt idx="3951">
                  <c:v>0.752756364143698</c:v>
                </c:pt>
                <c:pt idx="3952">
                  <c:v>0.752849736527698</c:v>
                </c:pt>
                <c:pt idx="3953">
                  <c:v>0.753007342895698</c:v>
                </c:pt>
                <c:pt idx="3954">
                  <c:v>0.753227499695698</c:v>
                </c:pt>
                <c:pt idx="3955">
                  <c:v>0.753338937887697</c:v>
                </c:pt>
                <c:pt idx="3956">
                  <c:v>0.753539086319698</c:v>
                </c:pt>
                <c:pt idx="3957">
                  <c:v>0.753647092655698</c:v>
                </c:pt>
                <c:pt idx="3958">
                  <c:v>0.753847046831698</c:v>
                </c:pt>
                <c:pt idx="3959">
                  <c:v>0.753973960751697</c:v>
                </c:pt>
                <c:pt idx="3960">
                  <c:v>0.754073549327697</c:v>
                </c:pt>
                <c:pt idx="3961">
                  <c:v>0.754296166703698</c:v>
                </c:pt>
                <c:pt idx="3962">
                  <c:v>0.754379696783698</c:v>
                </c:pt>
                <c:pt idx="3963">
                  <c:v>0.754624070831698</c:v>
                </c:pt>
                <c:pt idx="3964">
                  <c:v>0.754706823887698</c:v>
                </c:pt>
                <c:pt idx="3965">
                  <c:v>0.755067104015697</c:v>
                </c:pt>
                <c:pt idx="3966">
                  <c:v>0.755151216863698</c:v>
                </c:pt>
                <c:pt idx="3967">
                  <c:v>0.755335760063698</c:v>
                </c:pt>
                <c:pt idx="3968">
                  <c:v>0.755448687551698</c:v>
                </c:pt>
                <c:pt idx="3969">
                  <c:v>0.755539793615698</c:v>
                </c:pt>
                <c:pt idx="3970">
                  <c:v>0.755682832399698</c:v>
                </c:pt>
                <c:pt idx="3971">
                  <c:v>0.755854204943698</c:v>
                </c:pt>
                <c:pt idx="3972">
                  <c:v>0.755980554831698</c:v>
                </c:pt>
                <c:pt idx="3973">
                  <c:v>0.756185678799698</c:v>
                </c:pt>
                <c:pt idx="3974">
                  <c:v>0.756285687631698</c:v>
                </c:pt>
                <c:pt idx="3975">
                  <c:v>0.756483588047697</c:v>
                </c:pt>
                <c:pt idx="3976">
                  <c:v>0.756564292559698</c:v>
                </c:pt>
                <c:pt idx="3977">
                  <c:v>0.756663865487698</c:v>
                </c:pt>
                <c:pt idx="3978">
                  <c:v>0.756899004559698</c:v>
                </c:pt>
                <c:pt idx="3979">
                  <c:v>0.757040486543698</c:v>
                </c:pt>
                <c:pt idx="3980">
                  <c:v>0.757295054479698</c:v>
                </c:pt>
                <c:pt idx="3981">
                  <c:v>0.757427071119698</c:v>
                </c:pt>
                <c:pt idx="3982">
                  <c:v>0.757677404559698</c:v>
                </c:pt>
                <c:pt idx="3983">
                  <c:v>0.757905569167698</c:v>
                </c:pt>
                <c:pt idx="3984">
                  <c:v>0.758096495119698</c:v>
                </c:pt>
                <c:pt idx="3985">
                  <c:v>0.758307472655698</c:v>
                </c:pt>
                <c:pt idx="3986">
                  <c:v>0.758456427279698</c:v>
                </c:pt>
                <c:pt idx="3987">
                  <c:v>0.758695302671698</c:v>
                </c:pt>
                <c:pt idx="3988">
                  <c:v>0.758804714575698</c:v>
                </c:pt>
                <c:pt idx="3989">
                  <c:v>0.758953420111698</c:v>
                </c:pt>
                <c:pt idx="3990">
                  <c:v>0.759136567567697</c:v>
                </c:pt>
                <c:pt idx="3991">
                  <c:v>0.759259857391698</c:v>
                </c:pt>
                <c:pt idx="3992">
                  <c:v>0.759482779951697</c:v>
                </c:pt>
                <c:pt idx="3993">
                  <c:v>0.759581177839698</c:v>
                </c:pt>
                <c:pt idx="3994">
                  <c:v>0.759863178127698</c:v>
                </c:pt>
                <c:pt idx="3995">
                  <c:v>0.760049965135698</c:v>
                </c:pt>
                <c:pt idx="3996">
                  <c:v>0.760188593071698</c:v>
                </c:pt>
                <c:pt idx="3997">
                  <c:v>0.760412945455697</c:v>
                </c:pt>
                <c:pt idx="3998">
                  <c:v>0.760523691823698</c:v>
                </c:pt>
                <c:pt idx="3999">
                  <c:v>0.760759482799698</c:v>
                </c:pt>
                <c:pt idx="4000">
                  <c:v>0.760899410575698</c:v>
                </c:pt>
                <c:pt idx="4001">
                  <c:v>0.761080413295698</c:v>
                </c:pt>
                <c:pt idx="4002">
                  <c:v>0.761256606607698</c:v>
                </c:pt>
                <c:pt idx="4003">
                  <c:v>0.761542116463698</c:v>
                </c:pt>
                <c:pt idx="4004">
                  <c:v>0.761649223279698</c:v>
                </c:pt>
                <c:pt idx="4005">
                  <c:v>0.761761594447698</c:v>
                </c:pt>
                <c:pt idx="4006">
                  <c:v>0.761971843567698</c:v>
                </c:pt>
                <c:pt idx="4007">
                  <c:v>0.762054448399698</c:v>
                </c:pt>
                <c:pt idx="4008">
                  <c:v>0.762251504143698</c:v>
                </c:pt>
                <c:pt idx="4009">
                  <c:v>0.762478651183698</c:v>
                </c:pt>
                <c:pt idx="4010">
                  <c:v>0.762674577455698</c:v>
                </c:pt>
                <c:pt idx="4011">
                  <c:v>0.762870503727698</c:v>
                </c:pt>
                <c:pt idx="4012">
                  <c:v>0.762977442543698</c:v>
                </c:pt>
                <c:pt idx="4013">
                  <c:v>0.763074315775698</c:v>
                </c:pt>
                <c:pt idx="4014">
                  <c:v>0.763301785151698</c:v>
                </c:pt>
                <c:pt idx="4015">
                  <c:v>0.763415840399698</c:v>
                </c:pt>
                <c:pt idx="4016">
                  <c:v>0.763635359887698</c:v>
                </c:pt>
                <c:pt idx="4017">
                  <c:v>0.763733771807698</c:v>
                </c:pt>
                <c:pt idx="4018">
                  <c:v>0.763986885983698</c:v>
                </c:pt>
                <c:pt idx="4019">
                  <c:v>0.764071193263698</c:v>
                </c:pt>
                <c:pt idx="4020">
                  <c:v>0.764241282399698</c:v>
                </c:pt>
                <c:pt idx="4021">
                  <c:v>0.764502987583698</c:v>
                </c:pt>
                <c:pt idx="4022">
                  <c:v>0.764677436335698</c:v>
                </c:pt>
                <c:pt idx="4023">
                  <c:v>0.764890929295698</c:v>
                </c:pt>
                <c:pt idx="4024">
                  <c:v>0.764976775263698</c:v>
                </c:pt>
                <c:pt idx="4025">
                  <c:v>0.765141863663698</c:v>
                </c:pt>
                <c:pt idx="4026">
                  <c:v>0.765307336735698</c:v>
                </c:pt>
                <c:pt idx="4027">
                  <c:v>0.765433124479698</c:v>
                </c:pt>
                <c:pt idx="4028">
                  <c:v>0.765671172335698</c:v>
                </c:pt>
                <c:pt idx="4029">
                  <c:v>0.765786702159698</c:v>
                </c:pt>
                <c:pt idx="4030">
                  <c:v>0.766014959279698</c:v>
                </c:pt>
                <c:pt idx="4031">
                  <c:v>0.766166073359698</c:v>
                </c:pt>
                <c:pt idx="4032">
                  <c:v>0.766367812559698</c:v>
                </c:pt>
                <c:pt idx="4033">
                  <c:v>0.766524128719698</c:v>
                </c:pt>
                <c:pt idx="4034">
                  <c:v>0.766649866799698</c:v>
                </c:pt>
                <c:pt idx="4035">
                  <c:v>0.766876157279698</c:v>
                </c:pt>
                <c:pt idx="4036">
                  <c:v>0.767000563119698</c:v>
                </c:pt>
                <c:pt idx="4037">
                  <c:v>0.767222793439698</c:v>
                </c:pt>
                <c:pt idx="4038">
                  <c:v>0.767327025359698</c:v>
                </c:pt>
                <c:pt idx="4039">
                  <c:v>0.767628301919698</c:v>
                </c:pt>
                <c:pt idx="4040">
                  <c:v>0.767739829439698</c:v>
                </c:pt>
                <c:pt idx="4041">
                  <c:v>0.767887327439698</c:v>
                </c:pt>
                <c:pt idx="4042">
                  <c:v>0.768032478159698</c:v>
                </c:pt>
                <c:pt idx="4043">
                  <c:v>0.768119771599698</c:v>
                </c:pt>
                <c:pt idx="4044">
                  <c:v>0.768291123039698</c:v>
                </c:pt>
                <c:pt idx="4045">
                  <c:v>0.768447121999698</c:v>
                </c:pt>
                <c:pt idx="4046">
                  <c:v>0.768569117119698</c:v>
                </c:pt>
                <c:pt idx="4047">
                  <c:v>0.768765273599698</c:v>
                </c:pt>
                <c:pt idx="4048">
                  <c:v>0.768954007599698</c:v>
                </c:pt>
                <c:pt idx="4049">
                  <c:v>0.768954007599698</c:v>
                </c:pt>
                <c:pt idx="4050">
                  <c:v>0.769214827599698</c:v>
                </c:pt>
                <c:pt idx="4051">
                  <c:v>0.769372865199698</c:v>
                </c:pt>
                <c:pt idx="4052">
                  <c:v>0.769603417199698</c:v>
                </c:pt>
                <c:pt idx="4053">
                  <c:v>0.769712575199698</c:v>
                </c:pt>
                <c:pt idx="4054">
                  <c:v>0.769899914799698</c:v>
                </c:pt>
                <c:pt idx="4055">
                  <c:v>0.770014224799698</c:v>
                </c:pt>
                <c:pt idx="4056">
                  <c:v>0.770135232399698</c:v>
                </c:pt>
                <c:pt idx="4057">
                  <c:v>0.770281549199698</c:v>
                </c:pt>
                <c:pt idx="4058">
                  <c:v>0.770417883999697</c:v>
                </c:pt>
                <c:pt idx="4059">
                  <c:v>0.770637165999697</c:v>
                </c:pt>
                <c:pt idx="4060">
                  <c:v>0.770746130799698</c:v>
                </c:pt>
                <c:pt idx="4061">
                  <c:v>0.770935659999698</c:v>
                </c:pt>
                <c:pt idx="4062">
                  <c:v>0.771030971999698</c:v>
                </c:pt>
                <c:pt idx="4063">
                  <c:v>0.771203177599698</c:v>
                </c:pt>
                <c:pt idx="4064">
                  <c:v>0.771411189599697</c:v>
                </c:pt>
                <c:pt idx="4065">
                  <c:v>0.771533871599698</c:v>
                </c:pt>
                <c:pt idx="4066">
                  <c:v>0.771745489999698</c:v>
                </c:pt>
                <c:pt idx="4067">
                  <c:v>0.771899341599698</c:v>
                </c:pt>
                <c:pt idx="4068">
                  <c:v>0.772098788399698</c:v>
                </c:pt>
                <c:pt idx="4069">
                  <c:v>0.772252189199697</c:v>
                </c:pt>
                <c:pt idx="4070">
                  <c:v>0.772346143119697</c:v>
                </c:pt>
                <c:pt idx="4071">
                  <c:v>0.772581285327697</c:v>
                </c:pt>
                <c:pt idx="4072">
                  <c:v>0.772685792975698</c:v>
                </c:pt>
                <c:pt idx="4073">
                  <c:v>0.772933355119697</c:v>
                </c:pt>
                <c:pt idx="4074">
                  <c:v>0.773015596975698</c:v>
                </c:pt>
                <c:pt idx="4075">
                  <c:v>0.773234200719697</c:v>
                </c:pt>
                <c:pt idx="4076">
                  <c:v>0.773375968175697</c:v>
                </c:pt>
                <c:pt idx="4077">
                  <c:v>0.773506988847697</c:v>
                </c:pt>
                <c:pt idx="4078">
                  <c:v>0.773698950863698</c:v>
                </c:pt>
                <c:pt idx="4079">
                  <c:v>0.773799533039698</c:v>
                </c:pt>
                <c:pt idx="4080">
                  <c:v>0.774031779407697</c:v>
                </c:pt>
                <c:pt idx="4081">
                  <c:v>0.774116209231697</c:v>
                </c:pt>
                <c:pt idx="4082">
                  <c:v>0.774250769263697</c:v>
                </c:pt>
                <c:pt idx="4083">
                  <c:v>0.774468922543698</c:v>
                </c:pt>
                <c:pt idx="4084">
                  <c:v>0.774671245231698</c:v>
                </c:pt>
                <c:pt idx="4085">
                  <c:v>0.774758570895698</c:v>
                </c:pt>
                <c:pt idx="4086">
                  <c:v>0.774845124335698</c:v>
                </c:pt>
                <c:pt idx="4087">
                  <c:v>0.774993391343698</c:v>
                </c:pt>
                <c:pt idx="4088">
                  <c:v>0.775147643087698</c:v>
                </c:pt>
                <c:pt idx="4089">
                  <c:v>0.775257685007697</c:v>
                </c:pt>
                <c:pt idx="4090">
                  <c:v>0.775481173135697</c:v>
                </c:pt>
                <c:pt idx="4091">
                  <c:v>0.775574170767697</c:v>
                </c:pt>
                <c:pt idx="4092">
                  <c:v>0.775792421391698</c:v>
                </c:pt>
                <c:pt idx="4093">
                  <c:v>0.775875199503698</c:v>
                </c:pt>
                <c:pt idx="4094">
                  <c:v>0.775955486607698</c:v>
                </c:pt>
                <c:pt idx="4095">
                  <c:v>0.776211485583698</c:v>
                </c:pt>
                <c:pt idx="4096">
                  <c:v>0.776327093903698</c:v>
                </c:pt>
                <c:pt idx="4097">
                  <c:v>0.776544578063698</c:v>
                </c:pt>
                <c:pt idx="4098">
                  <c:v>0.776638342159698</c:v>
                </c:pt>
                <c:pt idx="4099">
                  <c:v>0.776857806351698</c:v>
                </c:pt>
                <c:pt idx="4100">
                  <c:v>0.776939817999698</c:v>
                </c:pt>
                <c:pt idx="4101">
                  <c:v>0.777085829391698</c:v>
                </c:pt>
                <c:pt idx="4102">
                  <c:v>0.777299608975698</c:v>
                </c:pt>
                <c:pt idx="4103">
                  <c:v>0.777423584527698</c:v>
                </c:pt>
                <c:pt idx="4104">
                  <c:v>0.777680158351698</c:v>
                </c:pt>
                <c:pt idx="4105">
                  <c:v>0.777766704911697</c:v>
                </c:pt>
                <c:pt idx="4106">
                  <c:v>0.777960492559698</c:v>
                </c:pt>
                <c:pt idx="4107">
                  <c:v>0.778192539535698</c:v>
                </c:pt>
                <c:pt idx="4108">
                  <c:v>0.778288539151698</c:v>
                </c:pt>
                <c:pt idx="4109">
                  <c:v>0.778491396623698</c:v>
                </c:pt>
                <c:pt idx="4110">
                  <c:v>0.778578358559698</c:v>
                </c:pt>
                <c:pt idx="4111">
                  <c:v>0.778796762591698</c:v>
                </c:pt>
                <c:pt idx="4112">
                  <c:v>0.778955988671698</c:v>
                </c:pt>
                <c:pt idx="4113">
                  <c:v>0.779104642655698</c:v>
                </c:pt>
                <c:pt idx="4114">
                  <c:v>0.779317760639698</c:v>
                </c:pt>
                <c:pt idx="4115">
                  <c:v>0.779425093199698</c:v>
                </c:pt>
                <c:pt idx="4116">
                  <c:v>0.779692167551698</c:v>
                </c:pt>
                <c:pt idx="4117">
                  <c:v>0.779775455039698</c:v>
                </c:pt>
                <c:pt idx="4118">
                  <c:v>0.779943319295698</c:v>
                </c:pt>
                <c:pt idx="4119">
                  <c:v>0.780112601759698</c:v>
                </c:pt>
                <c:pt idx="4120">
                  <c:v>0.780309539279698</c:v>
                </c:pt>
                <c:pt idx="4121">
                  <c:v>0.780395534255698</c:v>
                </c:pt>
                <c:pt idx="4122">
                  <c:v>0.780498805583698</c:v>
                </c:pt>
                <c:pt idx="4123">
                  <c:v>0.780641593343698</c:v>
                </c:pt>
                <c:pt idx="4124">
                  <c:v>0.780808297247698</c:v>
                </c:pt>
                <c:pt idx="4125">
                  <c:v>0.780966362975698</c:v>
                </c:pt>
                <c:pt idx="4126">
                  <c:v>0.781174775087698</c:v>
                </c:pt>
                <c:pt idx="4127">
                  <c:v>0.781282623359698</c:v>
                </c:pt>
                <c:pt idx="4128">
                  <c:v>0.781517401247698</c:v>
                </c:pt>
                <c:pt idx="4129">
                  <c:v>0.781625313983698</c:v>
                </c:pt>
                <c:pt idx="4130">
                  <c:v>0.781722220799698</c:v>
                </c:pt>
                <c:pt idx="4131">
                  <c:v>0.781889699647698</c:v>
                </c:pt>
                <c:pt idx="4132">
                  <c:v>0.781979795743698</c:v>
                </c:pt>
                <c:pt idx="4133">
                  <c:v>0.782194819903698</c:v>
                </c:pt>
                <c:pt idx="4134">
                  <c:v>0.782306580575698</c:v>
                </c:pt>
                <c:pt idx="4135">
                  <c:v>0.782485605215698</c:v>
                </c:pt>
                <c:pt idx="4136">
                  <c:v>0.782668456831698</c:v>
                </c:pt>
                <c:pt idx="4137">
                  <c:v>0.782844173407698</c:v>
                </c:pt>
                <c:pt idx="4138">
                  <c:v>0.783063283999698</c:v>
                </c:pt>
                <c:pt idx="4139">
                  <c:v>0.783203260511698</c:v>
                </c:pt>
                <c:pt idx="4140">
                  <c:v>0.783431322335698</c:v>
                </c:pt>
                <c:pt idx="4141">
                  <c:v>0.783541137087698</c:v>
                </c:pt>
                <c:pt idx="4142">
                  <c:v>0.783698756607698</c:v>
                </c:pt>
                <c:pt idx="4143">
                  <c:v>0.783846322207698</c:v>
                </c:pt>
                <c:pt idx="4144">
                  <c:v>0.783988309503698</c:v>
                </c:pt>
                <c:pt idx="4145">
                  <c:v>0.784223182047698</c:v>
                </c:pt>
                <c:pt idx="4146">
                  <c:v>0.784330207647698</c:v>
                </c:pt>
                <c:pt idx="4147">
                  <c:v>0.784557880287698</c:v>
                </c:pt>
                <c:pt idx="4148">
                  <c:v>0.784734764415698</c:v>
                </c:pt>
                <c:pt idx="4149">
                  <c:v>0.784899389247698</c:v>
                </c:pt>
                <c:pt idx="4150">
                  <c:v>0.785151297967698</c:v>
                </c:pt>
                <c:pt idx="4151">
                  <c:v>0.785235161007698</c:v>
                </c:pt>
                <c:pt idx="4152">
                  <c:v>0.785423916767698</c:v>
                </c:pt>
                <c:pt idx="4153">
                  <c:v>0.785518070927698</c:v>
                </c:pt>
                <c:pt idx="4154">
                  <c:v>0.785679596767698</c:v>
                </c:pt>
                <c:pt idx="4155">
                  <c:v>0.785845980527698</c:v>
                </c:pt>
                <c:pt idx="4156">
                  <c:v>0.786088045567698</c:v>
                </c:pt>
                <c:pt idx="4157">
                  <c:v>0.786189806207698</c:v>
                </c:pt>
                <c:pt idx="4158">
                  <c:v>0.786297319647698</c:v>
                </c:pt>
                <c:pt idx="4159">
                  <c:v>0.786548461327698</c:v>
                </c:pt>
                <c:pt idx="4160">
                  <c:v>0.786630854207698</c:v>
                </c:pt>
                <c:pt idx="4161">
                  <c:v>0.786823125567698</c:v>
                </c:pt>
                <c:pt idx="4162">
                  <c:v>0.786977748047698</c:v>
                </c:pt>
                <c:pt idx="4163">
                  <c:v>0.787064871007698</c:v>
                </c:pt>
                <c:pt idx="4164">
                  <c:v>0.787314414687698</c:v>
                </c:pt>
                <c:pt idx="4165">
                  <c:v>0.787421544607698</c:v>
                </c:pt>
                <c:pt idx="4166">
                  <c:v>0.787529697247698</c:v>
                </c:pt>
                <c:pt idx="4167">
                  <c:v>0.787690136447698</c:v>
                </c:pt>
                <c:pt idx="4168">
                  <c:v>0.787869751647698</c:v>
                </c:pt>
                <c:pt idx="4169">
                  <c:v>0.788079409247698</c:v>
                </c:pt>
                <c:pt idx="4170">
                  <c:v>0.788183360735697</c:v>
                </c:pt>
                <c:pt idx="4171">
                  <c:v>0.788425059167698</c:v>
                </c:pt>
                <c:pt idx="4172">
                  <c:v>0.788508104927697</c:v>
                </c:pt>
                <c:pt idx="4173">
                  <c:v>0.788646236639698</c:v>
                </c:pt>
                <c:pt idx="4174">
                  <c:v>0.788847534431698</c:v>
                </c:pt>
                <c:pt idx="4175">
                  <c:v>0.788999453663698</c:v>
                </c:pt>
                <c:pt idx="4176">
                  <c:v>0.789200430815697</c:v>
                </c:pt>
                <c:pt idx="4177">
                  <c:v>0.789297584735697</c:v>
                </c:pt>
                <c:pt idx="4178">
                  <c:v>0.789522160991697</c:v>
                </c:pt>
                <c:pt idx="4179">
                  <c:v>0.789608413151698</c:v>
                </c:pt>
                <c:pt idx="4180">
                  <c:v>0.789743338463698</c:v>
                </c:pt>
                <c:pt idx="4181">
                  <c:v>0.789966439775697</c:v>
                </c:pt>
                <c:pt idx="4182">
                  <c:v>0.790073405279698</c:v>
                </c:pt>
                <c:pt idx="4183">
                  <c:v>0.790303496543698</c:v>
                </c:pt>
                <c:pt idx="4184">
                  <c:v>0.790473692255698</c:v>
                </c:pt>
                <c:pt idx="4185">
                  <c:v>0.790650108383698</c:v>
                </c:pt>
                <c:pt idx="4186">
                  <c:v>0.790805747039698</c:v>
                </c:pt>
                <c:pt idx="4187">
                  <c:v>0.790928295647698</c:v>
                </c:pt>
                <c:pt idx="4188">
                  <c:v>0.791130875999698</c:v>
                </c:pt>
                <c:pt idx="4189">
                  <c:v>0.791241047903698</c:v>
                </c:pt>
                <c:pt idx="4190">
                  <c:v>0.791323359839697</c:v>
                </c:pt>
                <c:pt idx="4191">
                  <c:v>0.791579227231698</c:v>
                </c:pt>
                <c:pt idx="4192">
                  <c:v>0.791865102175698</c:v>
                </c:pt>
                <c:pt idx="4193">
                  <c:v>0.792046946655698</c:v>
                </c:pt>
                <c:pt idx="4194">
                  <c:v>0.792160744031697</c:v>
                </c:pt>
                <c:pt idx="4195">
                  <c:v>0.792391808607698</c:v>
                </c:pt>
                <c:pt idx="4196">
                  <c:v>0.792475020127697</c:v>
                </c:pt>
                <c:pt idx="4197">
                  <c:v>0.792658728031698</c:v>
                </c:pt>
                <c:pt idx="4198">
                  <c:v>0.792808830047698</c:v>
                </c:pt>
                <c:pt idx="4199">
                  <c:v>0.792905149791697</c:v>
                </c:pt>
                <c:pt idx="4200">
                  <c:v>0.793124198495698</c:v>
                </c:pt>
                <c:pt idx="4201">
                  <c:v>0.793329496415698</c:v>
                </c:pt>
                <c:pt idx="4202">
                  <c:v>0.793422988895697</c:v>
                </c:pt>
                <c:pt idx="4203">
                  <c:v>0.793508834911698</c:v>
                </c:pt>
                <c:pt idx="4204">
                  <c:v>0.793665940831697</c:v>
                </c:pt>
                <c:pt idx="4205">
                  <c:v>0.793894049631698</c:v>
                </c:pt>
                <c:pt idx="4206">
                  <c:v>0.794013244511697</c:v>
                </c:pt>
                <c:pt idx="4207">
                  <c:v>0.794221690975698</c:v>
                </c:pt>
                <c:pt idx="4208">
                  <c:v>0.794334138975697</c:v>
                </c:pt>
                <c:pt idx="4209">
                  <c:v>0.794444852063698</c:v>
                </c:pt>
                <c:pt idx="4210">
                  <c:v>0.794632009055697</c:v>
                </c:pt>
                <c:pt idx="4211">
                  <c:v>0.794791260063698</c:v>
                </c:pt>
                <c:pt idx="4212">
                  <c:v>0.795012574495697</c:v>
                </c:pt>
                <c:pt idx="4213">
                  <c:v>0.795132447775697</c:v>
                </c:pt>
                <c:pt idx="4214">
                  <c:v>0.795343063839697</c:v>
                </c:pt>
                <c:pt idx="4215">
                  <c:v>0.795461519263698</c:v>
                </c:pt>
                <c:pt idx="4216">
                  <c:v>0.795635657759698</c:v>
                </c:pt>
                <c:pt idx="4217">
                  <c:v>0.795907563871697</c:v>
                </c:pt>
                <c:pt idx="4218">
                  <c:v>0.796016416543698</c:v>
                </c:pt>
                <c:pt idx="4219">
                  <c:v>0.796244240223698</c:v>
                </c:pt>
                <c:pt idx="4220">
                  <c:v>0.796393824031698</c:v>
                </c:pt>
                <c:pt idx="4221">
                  <c:v>0.796638661983698</c:v>
                </c:pt>
                <c:pt idx="4222">
                  <c:v>0.796731853791698</c:v>
                </c:pt>
                <c:pt idx="4223">
                  <c:v>0.796906830111698</c:v>
                </c:pt>
                <c:pt idx="4224">
                  <c:v>0.797107456735698</c:v>
                </c:pt>
                <c:pt idx="4225">
                  <c:v>0.797213602591698</c:v>
                </c:pt>
                <c:pt idx="4226">
                  <c:v>0.797419062815697</c:v>
                </c:pt>
                <c:pt idx="4227">
                  <c:v>0.797525144223698</c:v>
                </c:pt>
                <c:pt idx="4228">
                  <c:v>0.797749036575698</c:v>
                </c:pt>
                <c:pt idx="4229">
                  <c:v>0.797876901407697</c:v>
                </c:pt>
                <c:pt idx="4230">
                  <c:v>0.798010768031697</c:v>
                </c:pt>
                <c:pt idx="4231">
                  <c:v>0.798273060575698</c:v>
                </c:pt>
                <c:pt idx="4232">
                  <c:v>0.798377635967697</c:v>
                </c:pt>
                <c:pt idx="4233">
                  <c:v>0.798516184127697</c:v>
                </c:pt>
                <c:pt idx="4234">
                  <c:v>0.798668080991697</c:v>
                </c:pt>
                <c:pt idx="4235">
                  <c:v>0.798836173439698</c:v>
                </c:pt>
                <c:pt idx="4236">
                  <c:v>0.799067087039697</c:v>
                </c:pt>
                <c:pt idx="4237">
                  <c:v>0.799340197727697</c:v>
                </c:pt>
                <c:pt idx="4238">
                  <c:v>0.799453060703697</c:v>
                </c:pt>
                <c:pt idx="4239">
                  <c:v>0.799566493055697</c:v>
                </c:pt>
                <c:pt idx="4240">
                  <c:v>0.799700739263698</c:v>
                </c:pt>
                <c:pt idx="4241">
                  <c:v>0.799851117791698</c:v>
                </c:pt>
                <c:pt idx="4242">
                  <c:v>0.800010669599698</c:v>
                </c:pt>
                <c:pt idx="4243">
                  <c:v>0.800265496991698</c:v>
                </c:pt>
                <c:pt idx="4244">
                  <c:v>0.800376398783697</c:v>
                </c:pt>
                <c:pt idx="4245">
                  <c:v>0.800615220383698</c:v>
                </c:pt>
                <c:pt idx="4246">
                  <c:v>0.800696957471698</c:v>
                </c:pt>
                <c:pt idx="4247">
                  <c:v>0.800780086367698</c:v>
                </c:pt>
                <c:pt idx="4248">
                  <c:v>0.800979304703698</c:v>
                </c:pt>
                <c:pt idx="4249">
                  <c:v>0.801127405727698</c:v>
                </c:pt>
                <c:pt idx="4250">
                  <c:v>0.801383118815698</c:v>
                </c:pt>
                <c:pt idx="4251">
                  <c:v>0.801488831375698</c:v>
                </c:pt>
                <c:pt idx="4252">
                  <c:v>0.801630686639698</c:v>
                </c:pt>
                <c:pt idx="4253">
                  <c:v>0.801818447663698</c:v>
                </c:pt>
                <c:pt idx="4254">
                  <c:v>0.801980604911697</c:v>
                </c:pt>
                <c:pt idx="4255">
                  <c:v>0.802194292991698</c:v>
                </c:pt>
                <c:pt idx="4256">
                  <c:v>0.802333238735697</c:v>
                </c:pt>
                <c:pt idx="4257">
                  <c:v>0.802558241615698</c:v>
                </c:pt>
                <c:pt idx="4258">
                  <c:v>0.802683221663698</c:v>
                </c:pt>
                <c:pt idx="4259">
                  <c:v>0.802851521231698</c:v>
                </c:pt>
                <c:pt idx="4260">
                  <c:v>0.803030036447698</c:v>
                </c:pt>
                <c:pt idx="4261">
                  <c:v>0.803149391423698</c:v>
                </c:pt>
                <c:pt idx="4262">
                  <c:v>0.803425860479698</c:v>
                </c:pt>
                <c:pt idx="4263">
                  <c:v>0.803553297455698</c:v>
                </c:pt>
                <c:pt idx="4264">
                  <c:v>0.803837201951697</c:v>
                </c:pt>
                <c:pt idx="4265">
                  <c:v>0.804004596335698</c:v>
                </c:pt>
                <c:pt idx="4266">
                  <c:v>0.804155956031698</c:v>
                </c:pt>
                <c:pt idx="4267">
                  <c:v>0.804385484831698</c:v>
                </c:pt>
                <c:pt idx="4268">
                  <c:v>0.804496111247698</c:v>
                </c:pt>
                <c:pt idx="4269">
                  <c:v>0.804692924111698</c:v>
                </c:pt>
                <c:pt idx="4270">
                  <c:v>0.804792106415698</c:v>
                </c:pt>
                <c:pt idx="4271">
                  <c:v>0.804981038543698</c:v>
                </c:pt>
                <c:pt idx="4272">
                  <c:v>0.805180599311697</c:v>
                </c:pt>
                <c:pt idx="4273">
                  <c:v>0.805479811631698</c:v>
                </c:pt>
                <c:pt idx="4274">
                  <c:v>0.805598723567698</c:v>
                </c:pt>
                <c:pt idx="4275">
                  <c:v>0.805708681679698</c:v>
                </c:pt>
                <c:pt idx="4276">
                  <c:v>0.805854326255698</c:v>
                </c:pt>
                <c:pt idx="4277">
                  <c:v>0.806011114799698</c:v>
                </c:pt>
                <c:pt idx="4278">
                  <c:v>0.806234509487698</c:v>
                </c:pt>
                <c:pt idx="4279">
                  <c:v>0.806464603439698</c:v>
                </c:pt>
                <c:pt idx="4280">
                  <c:v>0.806614692719698</c:v>
                </c:pt>
                <c:pt idx="4281">
                  <c:v>0.806805235247698</c:v>
                </c:pt>
                <c:pt idx="4282">
                  <c:v>0.807000351311698</c:v>
                </c:pt>
                <c:pt idx="4283">
                  <c:v>0.807000351311698</c:v>
                </c:pt>
                <c:pt idx="4284">
                  <c:v>0.807244938863698</c:v>
                </c:pt>
                <c:pt idx="4285">
                  <c:v>0.807390905519698</c:v>
                </c:pt>
                <c:pt idx="4286">
                  <c:v>0.807627118991698</c:v>
                </c:pt>
                <c:pt idx="4287">
                  <c:v>0.807744549359698</c:v>
                </c:pt>
                <c:pt idx="4288">
                  <c:v>0.807972324335698</c:v>
                </c:pt>
                <c:pt idx="4289">
                  <c:v>0.808057933199698</c:v>
                </c:pt>
                <c:pt idx="4290">
                  <c:v>0.808215687983698</c:v>
                </c:pt>
                <c:pt idx="4291">
                  <c:v>0.808454298623698</c:v>
                </c:pt>
                <c:pt idx="4292">
                  <c:v>0.808580226735697</c:v>
                </c:pt>
                <c:pt idx="4293">
                  <c:v>0.808792536335698</c:v>
                </c:pt>
                <c:pt idx="4294">
                  <c:v>0.808909655183698</c:v>
                </c:pt>
                <c:pt idx="4295">
                  <c:v>0.809030956847698</c:v>
                </c:pt>
                <c:pt idx="4296">
                  <c:v>0.809210691183698</c:v>
                </c:pt>
                <c:pt idx="4297">
                  <c:v>0.809344161039698</c:v>
                </c:pt>
                <c:pt idx="4298">
                  <c:v>0.809546393855698</c:v>
                </c:pt>
                <c:pt idx="4299">
                  <c:v>0.809642661999698</c:v>
                </c:pt>
                <c:pt idx="4300">
                  <c:v>0.809891793055698</c:v>
                </c:pt>
                <c:pt idx="4301">
                  <c:v>0.810070006367698</c:v>
                </c:pt>
                <c:pt idx="4302">
                  <c:v>0.810223819919698</c:v>
                </c:pt>
                <c:pt idx="4303">
                  <c:v>0.810425862607698</c:v>
                </c:pt>
                <c:pt idx="4304">
                  <c:v>0.810558318447697</c:v>
                </c:pt>
                <c:pt idx="4305">
                  <c:v>0.810768219759698</c:v>
                </c:pt>
                <c:pt idx="4306">
                  <c:v>0.810879001007698</c:v>
                </c:pt>
                <c:pt idx="4307">
                  <c:v>0.811136877951697</c:v>
                </c:pt>
                <c:pt idx="4308">
                  <c:v>0.811220027263698</c:v>
                </c:pt>
                <c:pt idx="4309">
                  <c:v>0.811499325295698</c:v>
                </c:pt>
                <c:pt idx="4310">
                  <c:v>0.811610043167698</c:v>
                </c:pt>
                <c:pt idx="4311">
                  <c:v>0.811745659167698</c:v>
                </c:pt>
                <c:pt idx="4312">
                  <c:v>0.811976187167698</c:v>
                </c:pt>
                <c:pt idx="4313">
                  <c:v>0.812059003167698</c:v>
                </c:pt>
                <c:pt idx="4314">
                  <c:v>0.812184251167698</c:v>
                </c:pt>
                <c:pt idx="4315">
                  <c:v>0.812330811167698</c:v>
                </c:pt>
                <c:pt idx="4316">
                  <c:v>0.812449723167698</c:v>
                </c:pt>
                <c:pt idx="4317">
                  <c:v>0.812657083167698</c:v>
                </c:pt>
                <c:pt idx="4318">
                  <c:v>0.812763771167698</c:v>
                </c:pt>
                <c:pt idx="4319">
                  <c:v>0.812855931167698</c:v>
                </c:pt>
                <c:pt idx="4320">
                  <c:v>0.813083707167698</c:v>
                </c:pt>
                <c:pt idx="4321">
                  <c:v>0.813278139167698</c:v>
                </c:pt>
                <c:pt idx="4322">
                  <c:v>0.813504507167698</c:v>
                </c:pt>
                <c:pt idx="4323">
                  <c:v>0.813602363167698</c:v>
                </c:pt>
                <c:pt idx="4324">
                  <c:v>0.813828475167698</c:v>
                </c:pt>
                <c:pt idx="4325">
                  <c:v>0.813910779167698</c:v>
                </c:pt>
                <c:pt idx="4326">
                  <c:v>0.814095547167698</c:v>
                </c:pt>
                <c:pt idx="4327">
                  <c:v>0.814264955167698</c:v>
                </c:pt>
                <c:pt idx="4328">
                  <c:v>0.814417915167698</c:v>
                </c:pt>
                <c:pt idx="4329">
                  <c:v>0.814643899167698</c:v>
                </c:pt>
                <c:pt idx="4330">
                  <c:v>0.814753531167698</c:v>
                </c:pt>
                <c:pt idx="4331">
                  <c:v>0.815012981471698</c:v>
                </c:pt>
                <c:pt idx="4332">
                  <c:v>0.815101659167698</c:v>
                </c:pt>
                <c:pt idx="4333">
                  <c:v>0.815250151583698</c:v>
                </c:pt>
                <c:pt idx="4334">
                  <c:v>0.815489726943698</c:v>
                </c:pt>
                <c:pt idx="4335">
                  <c:v>0.815574606879698</c:v>
                </c:pt>
                <c:pt idx="4336">
                  <c:v>0.815776394527698</c:v>
                </c:pt>
                <c:pt idx="4337">
                  <c:v>0.815956724831698</c:v>
                </c:pt>
                <c:pt idx="4338">
                  <c:v>0.816051605535698</c:v>
                </c:pt>
                <c:pt idx="4339">
                  <c:v>0.816225163167698</c:v>
                </c:pt>
                <c:pt idx="4340">
                  <c:v>0.816372009887698</c:v>
                </c:pt>
                <c:pt idx="4341">
                  <c:v>0.816603863135698</c:v>
                </c:pt>
                <c:pt idx="4342">
                  <c:v>0.816712922143698</c:v>
                </c:pt>
                <c:pt idx="4343">
                  <c:v>0.816938509087698</c:v>
                </c:pt>
                <c:pt idx="4344">
                  <c:v>0.817020477407698</c:v>
                </c:pt>
                <c:pt idx="4345">
                  <c:v>0.817327463007697</c:v>
                </c:pt>
                <c:pt idx="4346">
                  <c:v>0.817437724639698</c:v>
                </c:pt>
                <c:pt idx="4347">
                  <c:v>0.817555581791697</c:v>
                </c:pt>
                <c:pt idx="4348">
                  <c:v>0.817768636127698</c:v>
                </c:pt>
                <c:pt idx="4349">
                  <c:v>0.817877885023698</c:v>
                </c:pt>
                <c:pt idx="4350">
                  <c:v>0.818015110751697</c:v>
                </c:pt>
                <c:pt idx="4351">
                  <c:v>0.818188368431697</c:v>
                </c:pt>
                <c:pt idx="4352">
                  <c:v>0.818281869503698</c:v>
                </c:pt>
                <c:pt idx="4353">
                  <c:v>0.818483196863697</c:v>
                </c:pt>
                <c:pt idx="4354">
                  <c:v>0.818672715599698</c:v>
                </c:pt>
                <c:pt idx="4355">
                  <c:v>0.818760086511698</c:v>
                </c:pt>
                <c:pt idx="4356">
                  <c:v>0.818842746879698</c:v>
                </c:pt>
                <c:pt idx="4357">
                  <c:v>0.818989096383698</c:v>
                </c:pt>
                <c:pt idx="4358">
                  <c:v>0.819163644623698</c:v>
                </c:pt>
                <c:pt idx="4359">
                  <c:v>0.819338257391698</c:v>
                </c:pt>
                <c:pt idx="4360">
                  <c:v>0.819532744783697</c:v>
                </c:pt>
                <c:pt idx="4361">
                  <c:v>0.819639215983698</c:v>
                </c:pt>
                <c:pt idx="4362">
                  <c:v>0.819852803663698</c:v>
                </c:pt>
                <c:pt idx="4363">
                  <c:v>0.819936367423698</c:v>
                </c:pt>
                <c:pt idx="4364">
                  <c:v>0.820031288111698</c:v>
                </c:pt>
                <c:pt idx="4365">
                  <c:v>0.820251522175698</c:v>
                </c:pt>
                <c:pt idx="4366">
                  <c:v>0.820351992271698</c:v>
                </c:pt>
                <c:pt idx="4367">
                  <c:v>0.820564676559698</c:v>
                </c:pt>
                <c:pt idx="4368">
                  <c:v>0.820654047839698</c:v>
                </c:pt>
                <c:pt idx="4369">
                  <c:v>0.820829112303698</c:v>
                </c:pt>
                <c:pt idx="4370">
                  <c:v>0.820984882895698</c:v>
                </c:pt>
                <c:pt idx="4371">
                  <c:v>0.821121613583698</c:v>
                </c:pt>
                <c:pt idx="4372">
                  <c:v>0.821333160399697</c:v>
                </c:pt>
                <c:pt idx="4373">
                  <c:v>0.821474818319698</c:v>
                </c:pt>
                <c:pt idx="4374">
                  <c:v>0.821626006543698</c:v>
                </c:pt>
                <c:pt idx="4375">
                  <c:v>0.821816158799697</c:v>
                </c:pt>
                <c:pt idx="4376">
                  <c:v>0.821960474831697</c:v>
                </c:pt>
                <c:pt idx="4377">
                  <c:v>0.822201714703698</c:v>
                </c:pt>
                <c:pt idx="4378">
                  <c:v>0.822307261199697</c:v>
                </c:pt>
                <c:pt idx="4379">
                  <c:v>0.822513037967698</c:v>
                </c:pt>
                <c:pt idx="4380">
                  <c:v>0.822622150223698</c:v>
                </c:pt>
                <c:pt idx="4381">
                  <c:v>0.822858073871698</c:v>
                </c:pt>
                <c:pt idx="4382">
                  <c:v>0.823037788175697</c:v>
                </c:pt>
                <c:pt idx="4383">
                  <c:v>0.823128423311698</c:v>
                </c:pt>
                <c:pt idx="4384">
                  <c:v>0.823356113295698</c:v>
                </c:pt>
                <c:pt idx="4385">
                  <c:v>0.823462502607697</c:v>
                </c:pt>
                <c:pt idx="4386">
                  <c:v>0.823697907599698</c:v>
                </c:pt>
                <c:pt idx="4387">
                  <c:v>0.823785560463698</c:v>
                </c:pt>
                <c:pt idx="4388">
                  <c:v>0.823961773839698</c:v>
                </c:pt>
                <c:pt idx="4389">
                  <c:v>0.824158214799698</c:v>
                </c:pt>
                <c:pt idx="4390">
                  <c:v>0.824357443535698</c:v>
                </c:pt>
                <c:pt idx="4391">
                  <c:v>0.824445700511698</c:v>
                </c:pt>
                <c:pt idx="4392">
                  <c:v>0.824561023823698</c:v>
                </c:pt>
                <c:pt idx="4393">
                  <c:v>0.824716428623698</c:v>
                </c:pt>
                <c:pt idx="4394">
                  <c:v>0.824929527455698</c:v>
                </c:pt>
                <c:pt idx="4395">
                  <c:v>0.825051390719698</c:v>
                </c:pt>
                <c:pt idx="4396">
                  <c:v>0.825271418015698</c:v>
                </c:pt>
                <c:pt idx="4397">
                  <c:v>0.825403835855698</c:v>
                </c:pt>
                <c:pt idx="4398">
                  <c:v>0.825610588991698</c:v>
                </c:pt>
                <c:pt idx="4399">
                  <c:v>0.825746244431698</c:v>
                </c:pt>
                <c:pt idx="4400">
                  <c:v>0.825881511359698</c:v>
                </c:pt>
                <c:pt idx="4401">
                  <c:v>0.826192709471698</c:v>
                </c:pt>
                <c:pt idx="4402">
                  <c:v>0.826383404111698</c:v>
                </c:pt>
                <c:pt idx="4403">
                  <c:v>0.826627519151698</c:v>
                </c:pt>
                <c:pt idx="4404">
                  <c:v>0.826773988175698</c:v>
                </c:pt>
                <c:pt idx="4405">
                  <c:v>0.826948235807698</c:v>
                </c:pt>
                <c:pt idx="4406">
                  <c:v>0.827307544655698</c:v>
                </c:pt>
                <c:pt idx="4407">
                  <c:v>0.827524593359698</c:v>
                </c:pt>
                <c:pt idx="4408">
                  <c:v>0.827824265615698</c:v>
                </c:pt>
                <c:pt idx="4409">
                  <c:v>0.828025579583698</c:v>
                </c:pt>
                <c:pt idx="4410">
                  <c:v>0.828277723871698</c:v>
                </c:pt>
                <c:pt idx="4411">
                  <c:v>0.828393092591698</c:v>
                </c:pt>
                <c:pt idx="4412">
                  <c:v>0.828526602671698</c:v>
                </c:pt>
                <c:pt idx="4413">
                  <c:v>0.828685807631698</c:v>
                </c:pt>
                <c:pt idx="4414">
                  <c:v>0.828776837231698</c:v>
                </c:pt>
                <c:pt idx="4415">
                  <c:v>0.828983106431698</c:v>
                </c:pt>
                <c:pt idx="4416">
                  <c:v>0.829096732031698</c:v>
                </c:pt>
                <c:pt idx="4417">
                  <c:v>0.829328566991698</c:v>
                </c:pt>
                <c:pt idx="4418">
                  <c:v>0.829477700591698</c:v>
                </c:pt>
                <c:pt idx="4419">
                  <c:v>0.829624832831698</c:v>
                </c:pt>
                <c:pt idx="4420">
                  <c:v>0.829854149951697</c:v>
                </c:pt>
                <c:pt idx="4421">
                  <c:v>0.829972552991698</c:v>
                </c:pt>
                <c:pt idx="4422">
                  <c:v>0.830163844271697</c:v>
                </c:pt>
                <c:pt idx="4423">
                  <c:v>0.830276178671698</c:v>
                </c:pt>
                <c:pt idx="4424">
                  <c:v>0.830615312351698</c:v>
                </c:pt>
                <c:pt idx="4425">
                  <c:v>0.830748628751698</c:v>
                </c:pt>
                <c:pt idx="4426">
                  <c:v>0.831002155871698</c:v>
                </c:pt>
                <c:pt idx="4427">
                  <c:v>0.831115975151698</c:v>
                </c:pt>
                <c:pt idx="4428">
                  <c:v>0.831214106351698</c:v>
                </c:pt>
                <c:pt idx="4429">
                  <c:v>0.831424571951698</c:v>
                </c:pt>
                <c:pt idx="4430">
                  <c:v>0.831540005231698</c:v>
                </c:pt>
                <c:pt idx="4431">
                  <c:v>0.831686892911698</c:v>
                </c:pt>
                <c:pt idx="4432">
                  <c:v>0.831929924111698</c:v>
                </c:pt>
                <c:pt idx="4433">
                  <c:v>0.832034053391698</c:v>
                </c:pt>
                <c:pt idx="4434">
                  <c:v>0.832225208591698</c:v>
                </c:pt>
                <c:pt idx="4435">
                  <c:v>0.832314812591698</c:v>
                </c:pt>
                <c:pt idx="4436">
                  <c:v>0.832426173071698</c:v>
                </c:pt>
                <c:pt idx="4437">
                  <c:v>0.832696934351698</c:v>
                </c:pt>
                <c:pt idx="4438">
                  <c:v>0.832856649551698</c:v>
                </c:pt>
                <c:pt idx="4439">
                  <c:v>0.833058557231698</c:v>
                </c:pt>
                <c:pt idx="4440">
                  <c:v>0.833168282831698</c:v>
                </c:pt>
                <c:pt idx="4441">
                  <c:v>0.833372014031698</c:v>
                </c:pt>
                <c:pt idx="4442">
                  <c:v>0.833464699151698</c:v>
                </c:pt>
                <c:pt idx="4443">
                  <c:v>0.833643089711698</c:v>
                </c:pt>
                <c:pt idx="4444">
                  <c:v>0.833886309551698</c:v>
                </c:pt>
                <c:pt idx="4445">
                  <c:v>0.834053633231698</c:v>
                </c:pt>
                <c:pt idx="4446">
                  <c:v>0.834303266831698</c:v>
                </c:pt>
                <c:pt idx="4447">
                  <c:v>0.834409596911698</c:v>
                </c:pt>
                <c:pt idx="4448">
                  <c:v>0.834609806831698</c:v>
                </c:pt>
                <c:pt idx="4449">
                  <c:v>0.834767509871698</c:v>
                </c:pt>
                <c:pt idx="4450">
                  <c:v>0.834905279951698</c:v>
                </c:pt>
                <c:pt idx="4451">
                  <c:v>0.835105672495698</c:v>
                </c:pt>
                <c:pt idx="4452">
                  <c:v>0.835225501391698</c:v>
                </c:pt>
                <c:pt idx="4453">
                  <c:v>0.835435424335698</c:v>
                </c:pt>
                <c:pt idx="4454">
                  <c:v>0.835616756079698</c:v>
                </c:pt>
                <c:pt idx="4455">
                  <c:v>0.835813336463698</c:v>
                </c:pt>
                <c:pt idx="4456">
                  <c:v>0.835972239999698</c:v>
                </c:pt>
                <c:pt idx="4457">
                  <c:v>0.836076820255698</c:v>
                </c:pt>
                <c:pt idx="4458">
                  <c:v>0.836282168607698</c:v>
                </c:pt>
                <c:pt idx="4459">
                  <c:v>0.836385732287698</c:v>
                </c:pt>
                <c:pt idx="4460">
                  <c:v>0.836603025407698</c:v>
                </c:pt>
                <c:pt idx="4461">
                  <c:v>0.836684287951698</c:v>
                </c:pt>
                <c:pt idx="4462">
                  <c:v>0.837008766303698</c:v>
                </c:pt>
                <c:pt idx="4463">
                  <c:v>0.837146893567698</c:v>
                </c:pt>
                <c:pt idx="4464">
                  <c:v>0.837283877183698</c:v>
                </c:pt>
                <c:pt idx="4465">
                  <c:v>0.837489034927698</c:v>
                </c:pt>
                <c:pt idx="4466">
                  <c:v>0.837574935599698</c:v>
                </c:pt>
                <c:pt idx="4467">
                  <c:v>0.837672336287698</c:v>
                </c:pt>
                <c:pt idx="4468">
                  <c:v>0.837836132095698</c:v>
                </c:pt>
                <c:pt idx="4469">
                  <c:v>0.837945541087698</c:v>
                </c:pt>
                <c:pt idx="4470">
                  <c:v>0.838165629791698</c:v>
                </c:pt>
                <c:pt idx="4471">
                  <c:v>0.838387904095698</c:v>
                </c:pt>
                <c:pt idx="4472">
                  <c:v>0.838387904095698</c:v>
                </c:pt>
                <c:pt idx="4473">
                  <c:v>0.838571309023698</c:v>
                </c:pt>
                <c:pt idx="4474">
                  <c:v>0.838741100127698</c:v>
                </c:pt>
                <c:pt idx="4475">
                  <c:v>0.838957394527698</c:v>
                </c:pt>
                <c:pt idx="4476">
                  <c:v>0.839114462431698</c:v>
                </c:pt>
                <c:pt idx="4477">
                  <c:v>0.839314661983698</c:v>
                </c:pt>
                <c:pt idx="4478">
                  <c:v>0.839410213215698</c:v>
                </c:pt>
                <c:pt idx="4479">
                  <c:v>0.839568680671698</c:v>
                </c:pt>
                <c:pt idx="4480">
                  <c:v>0.839721359071698</c:v>
                </c:pt>
                <c:pt idx="4481">
                  <c:v>0.839822826591698</c:v>
                </c:pt>
                <c:pt idx="4482">
                  <c:v>0.840033586399698</c:v>
                </c:pt>
                <c:pt idx="4483">
                  <c:v>0.840142751455698</c:v>
                </c:pt>
                <c:pt idx="4484">
                  <c:v>0.840331500127698</c:v>
                </c:pt>
                <c:pt idx="4485">
                  <c:v>0.840425333727698</c:v>
                </c:pt>
                <c:pt idx="4486">
                  <c:v>0.840606512095698</c:v>
                </c:pt>
                <c:pt idx="4487">
                  <c:v>0.840786833023698</c:v>
                </c:pt>
                <c:pt idx="4488">
                  <c:v>0.840882194431698</c:v>
                </c:pt>
                <c:pt idx="4489">
                  <c:v>0.841091136703698</c:v>
                </c:pt>
                <c:pt idx="4490">
                  <c:v>0.841226878111698</c:v>
                </c:pt>
                <c:pt idx="4491">
                  <c:v>0.841378775167698</c:v>
                </c:pt>
                <c:pt idx="4492">
                  <c:v>0.841541348095698</c:v>
                </c:pt>
                <c:pt idx="4493">
                  <c:v>0.841637618239698</c:v>
                </c:pt>
                <c:pt idx="4494">
                  <c:v>0.841839211167698</c:v>
                </c:pt>
                <c:pt idx="4495">
                  <c:v>0.841942036671698</c:v>
                </c:pt>
                <c:pt idx="4496">
                  <c:v>0.842101425567698</c:v>
                </c:pt>
                <c:pt idx="4497">
                  <c:v>0.842182150143698</c:v>
                </c:pt>
                <c:pt idx="4498">
                  <c:v>0.842370257759698</c:v>
                </c:pt>
                <c:pt idx="4499">
                  <c:v>0.842479139167698</c:v>
                </c:pt>
                <c:pt idx="4500">
                  <c:v>0.842604128031698</c:v>
                </c:pt>
                <c:pt idx="4501">
                  <c:v>0.842844553663698</c:v>
                </c:pt>
                <c:pt idx="4502">
                  <c:v>0.842982465951698</c:v>
                </c:pt>
                <c:pt idx="4503">
                  <c:v>0.843199167423698</c:v>
                </c:pt>
                <c:pt idx="4504">
                  <c:v>0.843427543679698</c:v>
                </c:pt>
                <c:pt idx="4505">
                  <c:v>0.843597046559698</c:v>
                </c:pt>
                <c:pt idx="4506">
                  <c:v>0.843787276863698</c:v>
                </c:pt>
                <c:pt idx="4507">
                  <c:v>0.843967081023698</c:v>
                </c:pt>
                <c:pt idx="4508">
                  <c:v>0.844053112319698</c:v>
                </c:pt>
                <c:pt idx="4509">
                  <c:v>0.844132463391698</c:v>
                </c:pt>
                <c:pt idx="4510">
                  <c:v>0.844329186623698</c:v>
                </c:pt>
                <c:pt idx="4511">
                  <c:v>0.844575446223698</c:v>
                </c:pt>
                <c:pt idx="4512">
                  <c:v>0.844692330543698</c:v>
                </c:pt>
                <c:pt idx="4513">
                  <c:v>0.844904871023698</c:v>
                </c:pt>
                <c:pt idx="4514">
                  <c:v>0.845011659023698</c:v>
                </c:pt>
                <c:pt idx="4515">
                  <c:v>0.845152360303698</c:v>
                </c:pt>
                <c:pt idx="4516">
                  <c:v>0.845312412863698</c:v>
                </c:pt>
                <c:pt idx="4517">
                  <c:v>0.845411499183698</c:v>
                </c:pt>
                <c:pt idx="4518">
                  <c:v>0.845636207023698</c:v>
                </c:pt>
                <c:pt idx="4519">
                  <c:v>0.845797295103698</c:v>
                </c:pt>
                <c:pt idx="4520">
                  <c:v>0.846002328063698</c:v>
                </c:pt>
                <c:pt idx="4521">
                  <c:v>0.846086205183698</c:v>
                </c:pt>
                <c:pt idx="4522">
                  <c:v>0.846221923023698</c:v>
                </c:pt>
                <c:pt idx="4523">
                  <c:v>0.846405080623698</c:v>
                </c:pt>
                <c:pt idx="4524">
                  <c:v>0.846606359823698</c:v>
                </c:pt>
                <c:pt idx="4525">
                  <c:v>0.846924458623698</c:v>
                </c:pt>
                <c:pt idx="4526">
                  <c:v>0.847098879023698</c:v>
                </c:pt>
                <c:pt idx="4527">
                  <c:v>0.847358988703698</c:v>
                </c:pt>
                <c:pt idx="4528">
                  <c:v>0.847445001583698</c:v>
                </c:pt>
                <c:pt idx="4529">
                  <c:v>0.847632495423698</c:v>
                </c:pt>
                <c:pt idx="4530">
                  <c:v>0.847843288463698</c:v>
                </c:pt>
                <c:pt idx="4531">
                  <c:v>0.847943338847698</c:v>
                </c:pt>
                <c:pt idx="4532">
                  <c:v>0.848195229647698</c:v>
                </c:pt>
                <c:pt idx="4533">
                  <c:v>0.848337572015698</c:v>
                </c:pt>
                <c:pt idx="4534">
                  <c:v>0.848575985855698</c:v>
                </c:pt>
                <c:pt idx="4535">
                  <c:v>0.848669811167698</c:v>
                </c:pt>
                <c:pt idx="4536">
                  <c:v>0.848812474415698</c:v>
                </c:pt>
                <c:pt idx="4537">
                  <c:v>0.849041903615698</c:v>
                </c:pt>
                <c:pt idx="4538">
                  <c:v>0.849138360143698</c:v>
                </c:pt>
                <c:pt idx="4539">
                  <c:v>0.849362141855698</c:v>
                </c:pt>
                <c:pt idx="4540">
                  <c:v>0.849455582111698</c:v>
                </c:pt>
                <c:pt idx="4541">
                  <c:v>0.849583484879698</c:v>
                </c:pt>
                <c:pt idx="4542">
                  <c:v>0.849769980335698</c:v>
                </c:pt>
                <c:pt idx="4543">
                  <c:v>0.850008907583698</c:v>
                </c:pt>
                <c:pt idx="4544">
                  <c:v>0.850129494287698</c:v>
                </c:pt>
                <c:pt idx="4545">
                  <c:v>0.850239427775698</c:v>
                </c:pt>
                <c:pt idx="4546">
                  <c:v>0.850360656239698</c:v>
                </c:pt>
                <c:pt idx="4547">
                  <c:v>0.850526358671698</c:v>
                </c:pt>
                <c:pt idx="4548">
                  <c:v>0.850644057455698</c:v>
                </c:pt>
                <c:pt idx="4549">
                  <c:v>0.850865978063698</c:v>
                </c:pt>
                <c:pt idx="4550">
                  <c:v>0.850973344511698</c:v>
                </c:pt>
                <c:pt idx="4551">
                  <c:v>0.851093850111698</c:v>
                </c:pt>
                <c:pt idx="4552">
                  <c:v>0.851297187455698</c:v>
                </c:pt>
                <c:pt idx="4553">
                  <c:v>0.851377926207698</c:v>
                </c:pt>
                <c:pt idx="4554">
                  <c:v>0.851551327423698</c:v>
                </c:pt>
                <c:pt idx="4555">
                  <c:v>0.851636188735698</c:v>
                </c:pt>
                <c:pt idx="4556">
                  <c:v>0.851833881343698</c:v>
                </c:pt>
                <c:pt idx="4557">
                  <c:v>0.851958002111698</c:v>
                </c:pt>
                <c:pt idx="4558">
                  <c:v>0.852165081471698</c:v>
                </c:pt>
                <c:pt idx="4559">
                  <c:v>0.852247278975698</c:v>
                </c:pt>
                <c:pt idx="4560">
                  <c:v>0.852415606271698</c:v>
                </c:pt>
                <c:pt idx="4561">
                  <c:v>0.852639619839698</c:v>
                </c:pt>
                <c:pt idx="4562">
                  <c:v>0.852767038655698</c:v>
                </c:pt>
                <c:pt idx="4563">
                  <c:v>0.852959657343698</c:v>
                </c:pt>
                <c:pt idx="4564">
                  <c:v>0.853042425663698</c:v>
                </c:pt>
                <c:pt idx="4565">
                  <c:v>0.853224135423698</c:v>
                </c:pt>
                <c:pt idx="4566">
                  <c:v>0.853408762687698</c:v>
                </c:pt>
                <c:pt idx="4567">
                  <c:v>0.853536942591698</c:v>
                </c:pt>
                <c:pt idx="4568">
                  <c:v>0.853743768255698</c:v>
                </c:pt>
                <c:pt idx="4569">
                  <c:v>0.853844041599698</c:v>
                </c:pt>
                <c:pt idx="4570">
                  <c:v>0.854052072319698</c:v>
                </c:pt>
                <c:pt idx="4571">
                  <c:v>0.854212903119698</c:v>
                </c:pt>
                <c:pt idx="4572">
                  <c:v>0.854362555519698</c:v>
                </c:pt>
                <c:pt idx="4573">
                  <c:v>0.854565148319698</c:v>
                </c:pt>
                <c:pt idx="4574">
                  <c:v>0.854680072319698</c:v>
                </c:pt>
                <c:pt idx="4575">
                  <c:v>0.854858863919698</c:v>
                </c:pt>
                <c:pt idx="4576">
                  <c:v>0.854957773919698</c:v>
                </c:pt>
                <c:pt idx="4577">
                  <c:v>0.855082808719698</c:v>
                </c:pt>
                <c:pt idx="4578">
                  <c:v>0.855241943919698</c:v>
                </c:pt>
                <c:pt idx="4579">
                  <c:v>0.855455715119698</c:v>
                </c:pt>
                <c:pt idx="4580">
                  <c:v>0.855570199519698</c:v>
                </c:pt>
                <c:pt idx="4581">
                  <c:v>0.855676959519698</c:v>
                </c:pt>
                <c:pt idx="4582">
                  <c:v>0.855923009919698</c:v>
                </c:pt>
                <c:pt idx="4583">
                  <c:v>0.856009171519698</c:v>
                </c:pt>
                <c:pt idx="4584">
                  <c:v>0.856193112719698</c:v>
                </c:pt>
                <c:pt idx="4585">
                  <c:v>0.856348291519698</c:v>
                </c:pt>
                <c:pt idx="4586">
                  <c:v>0.856433887919698</c:v>
                </c:pt>
                <c:pt idx="4587">
                  <c:v>0.856633026719698</c:v>
                </c:pt>
                <c:pt idx="4588">
                  <c:v>0.856714164319698</c:v>
                </c:pt>
                <c:pt idx="4589">
                  <c:v>0.856805349919698</c:v>
                </c:pt>
                <c:pt idx="4590">
                  <c:v>0.856978740719698</c:v>
                </c:pt>
                <c:pt idx="4591">
                  <c:v>0.857095361423698</c:v>
                </c:pt>
                <c:pt idx="4592">
                  <c:v>0.857307646559698</c:v>
                </c:pt>
                <c:pt idx="4593">
                  <c:v>0.857410655183698</c:v>
                </c:pt>
                <c:pt idx="4594">
                  <c:v>0.857617938671698</c:v>
                </c:pt>
                <c:pt idx="4595">
                  <c:v>0.857701383887698</c:v>
                </c:pt>
                <c:pt idx="4596">
                  <c:v>0.857873465903698</c:v>
                </c:pt>
                <c:pt idx="4597">
                  <c:v>0.858031366031698</c:v>
                </c:pt>
                <c:pt idx="4598">
                  <c:v>0.858172868351698</c:v>
                </c:pt>
                <c:pt idx="4599">
                  <c:v>0.858362551103698</c:v>
                </c:pt>
                <c:pt idx="4600">
                  <c:v>0.858463090559698</c:v>
                </c:pt>
                <c:pt idx="4601">
                  <c:v>0.858687974783698</c:v>
                </c:pt>
                <c:pt idx="4602">
                  <c:v>0.858774838847698</c:v>
                </c:pt>
                <c:pt idx="4603">
                  <c:v>0.858932042543698</c:v>
                </c:pt>
                <c:pt idx="4604">
                  <c:v>0.859153128047698</c:v>
                </c:pt>
                <c:pt idx="4605">
                  <c:v>0.859280828351698</c:v>
                </c:pt>
                <c:pt idx="4606">
                  <c:v>0.859471207535698</c:v>
                </c:pt>
                <c:pt idx="4607">
                  <c:v>0.859604669231698</c:v>
                </c:pt>
                <c:pt idx="4608">
                  <c:v>0.859757947583698</c:v>
                </c:pt>
                <c:pt idx="4609">
                  <c:v>0.859922432159698</c:v>
                </c:pt>
                <c:pt idx="4610">
                  <c:v>0.860091348575698</c:v>
                </c:pt>
                <c:pt idx="4611">
                  <c:v>0.860333473055698</c:v>
                </c:pt>
                <c:pt idx="4612">
                  <c:v>0.860416707359698</c:v>
                </c:pt>
                <c:pt idx="4613">
                  <c:v>0.860665639583698</c:v>
                </c:pt>
                <c:pt idx="4614">
                  <c:v>0.860796592319698</c:v>
                </c:pt>
                <c:pt idx="4615">
                  <c:v>0.861100628735698</c:v>
                </c:pt>
                <c:pt idx="4616">
                  <c:v>0.861191762591698</c:v>
                </c:pt>
                <c:pt idx="4617">
                  <c:v>0.861313852415698</c:v>
                </c:pt>
                <c:pt idx="4618">
                  <c:v>0.861590336735698</c:v>
                </c:pt>
                <c:pt idx="4619">
                  <c:v>0.861709408031698</c:v>
                </c:pt>
                <c:pt idx="4620">
                  <c:v>0.861906061919698</c:v>
                </c:pt>
                <c:pt idx="4621">
                  <c:v>0.861989296223698</c:v>
                </c:pt>
                <c:pt idx="4622">
                  <c:v>0.862109009759698</c:v>
                </c:pt>
                <c:pt idx="4623">
                  <c:v>0.862333665311698</c:v>
                </c:pt>
                <c:pt idx="4624">
                  <c:v>0.862509895967698</c:v>
                </c:pt>
                <c:pt idx="4625">
                  <c:v>0.862509895967698</c:v>
                </c:pt>
                <c:pt idx="4626">
                  <c:v>0.862695439103699</c:v>
                </c:pt>
                <c:pt idx="4627">
                  <c:v>0.862827098303699</c:v>
                </c:pt>
                <c:pt idx="4628">
                  <c:v>0.863012063423698</c:v>
                </c:pt>
                <c:pt idx="4629">
                  <c:v>0.863117198111698</c:v>
                </c:pt>
                <c:pt idx="4630">
                  <c:v>0.863316870527698</c:v>
                </c:pt>
                <c:pt idx="4631">
                  <c:v>0.863414299455699</c:v>
                </c:pt>
                <c:pt idx="4632">
                  <c:v>0.863566105823698</c:v>
                </c:pt>
                <c:pt idx="4633">
                  <c:v>0.863753434495699</c:v>
                </c:pt>
                <c:pt idx="4634">
                  <c:v>0.863853308799699</c:v>
                </c:pt>
                <c:pt idx="4635">
                  <c:v>0.864063482431699</c:v>
                </c:pt>
                <c:pt idx="4636">
                  <c:v>0.864179637791699</c:v>
                </c:pt>
                <c:pt idx="4637">
                  <c:v>0.864391484575699</c:v>
                </c:pt>
                <c:pt idx="4638">
                  <c:v>0.864482542655699</c:v>
                </c:pt>
                <c:pt idx="4639">
                  <c:v>0.864644066175699</c:v>
                </c:pt>
                <c:pt idx="4640">
                  <c:v>0.864802179039699</c:v>
                </c:pt>
                <c:pt idx="4641">
                  <c:v>0.864924254783699</c:v>
                </c:pt>
                <c:pt idx="4642">
                  <c:v>0.865145239551699</c:v>
                </c:pt>
                <c:pt idx="4643">
                  <c:v>0.865276067167699</c:v>
                </c:pt>
                <c:pt idx="4644">
                  <c:v>0.865513397343699</c:v>
                </c:pt>
                <c:pt idx="4645">
                  <c:v>0.865601945695699</c:v>
                </c:pt>
                <c:pt idx="4646">
                  <c:v>0.865764627551699</c:v>
                </c:pt>
                <c:pt idx="4647">
                  <c:v>0.865985741023699</c:v>
                </c:pt>
                <c:pt idx="4648">
                  <c:v>0.866097584799699</c:v>
                </c:pt>
                <c:pt idx="4649">
                  <c:v>0.866283433375699</c:v>
                </c:pt>
                <c:pt idx="4650">
                  <c:v>0.866396821599699</c:v>
                </c:pt>
                <c:pt idx="4651">
                  <c:v>0.866645976959699</c:v>
                </c:pt>
                <c:pt idx="4652">
                  <c:v>0.866752867487699</c:v>
                </c:pt>
                <c:pt idx="4653">
                  <c:v>0.866884385695699</c:v>
                </c:pt>
                <c:pt idx="4654">
                  <c:v>0.867098550559699</c:v>
                </c:pt>
                <c:pt idx="4655">
                  <c:v>0.867200515551699</c:v>
                </c:pt>
                <c:pt idx="4656">
                  <c:v>0.867366000767699</c:v>
                </c:pt>
                <c:pt idx="4657">
                  <c:v>0.867525664895699</c:v>
                </c:pt>
                <c:pt idx="4658">
                  <c:v>0.867690382495699</c:v>
                </c:pt>
                <c:pt idx="4659">
                  <c:v>0.867906786239699</c:v>
                </c:pt>
                <c:pt idx="4660">
                  <c:v>0.868100609279699</c:v>
                </c:pt>
                <c:pt idx="4661">
                  <c:v>0.868199439839699</c:v>
                </c:pt>
                <c:pt idx="4662">
                  <c:v>0.868293280895699</c:v>
                </c:pt>
                <c:pt idx="4663">
                  <c:v>0.868525996479699</c:v>
                </c:pt>
                <c:pt idx="4664">
                  <c:v>0.868607939487699</c:v>
                </c:pt>
                <c:pt idx="4665">
                  <c:v>0.868773424703699</c:v>
                </c:pt>
                <c:pt idx="4666">
                  <c:v>0.869003005855699</c:v>
                </c:pt>
                <c:pt idx="4667">
                  <c:v>0.869109704479699</c:v>
                </c:pt>
                <c:pt idx="4668">
                  <c:v>0.869326875839699</c:v>
                </c:pt>
                <c:pt idx="4669">
                  <c:v>0.869427945279699</c:v>
                </c:pt>
                <c:pt idx="4670">
                  <c:v>0.869530422015699</c:v>
                </c:pt>
                <c:pt idx="4671">
                  <c:v>0.869741004671699</c:v>
                </c:pt>
                <c:pt idx="4672">
                  <c:v>0.869850613247699</c:v>
                </c:pt>
                <c:pt idx="4673">
                  <c:v>0.870059865983699</c:v>
                </c:pt>
                <c:pt idx="4674">
                  <c:v>0.870147022271699</c:v>
                </c:pt>
                <c:pt idx="4675">
                  <c:v>0.870372709823699</c:v>
                </c:pt>
                <c:pt idx="4676">
                  <c:v>0.870465948287699</c:v>
                </c:pt>
                <c:pt idx="4677">
                  <c:v>0.870580991999699</c:v>
                </c:pt>
                <c:pt idx="4678">
                  <c:v>0.870786944831699</c:v>
                </c:pt>
                <c:pt idx="4679">
                  <c:v>0.870938805119699</c:v>
                </c:pt>
                <c:pt idx="4680">
                  <c:v>0.871207262015699</c:v>
                </c:pt>
                <c:pt idx="4681">
                  <c:v>0.871290341951699</c:v>
                </c:pt>
                <c:pt idx="4682">
                  <c:v>0.871421496959699</c:v>
                </c:pt>
                <c:pt idx="4683">
                  <c:v>0.871571739647699</c:v>
                </c:pt>
                <c:pt idx="4684">
                  <c:v>0.871692153791699</c:v>
                </c:pt>
                <c:pt idx="4685">
                  <c:v>0.871896812543699</c:v>
                </c:pt>
                <c:pt idx="4686">
                  <c:v>0.871991603903699</c:v>
                </c:pt>
                <c:pt idx="4687">
                  <c:v>0.872220267839699</c:v>
                </c:pt>
                <c:pt idx="4688">
                  <c:v>0.872340876095699</c:v>
                </c:pt>
                <c:pt idx="4689">
                  <c:v>0.872455790399699</c:v>
                </c:pt>
                <c:pt idx="4690">
                  <c:v>0.872686136639699</c:v>
                </c:pt>
                <c:pt idx="4691">
                  <c:v>0.872815932863699</c:v>
                </c:pt>
                <c:pt idx="4692">
                  <c:v>0.873038486687699</c:v>
                </c:pt>
                <c:pt idx="4693">
                  <c:v>0.873138935279699</c:v>
                </c:pt>
                <c:pt idx="4694">
                  <c:v>0.873352062095699</c:v>
                </c:pt>
                <c:pt idx="4695">
                  <c:v>0.873513913631699</c:v>
                </c:pt>
                <c:pt idx="4696">
                  <c:v>0.873739652255699</c:v>
                </c:pt>
                <c:pt idx="4697">
                  <c:v>0.873843858911699</c:v>
                </c:pt>
                <c:pt idx="4698">
                  <c:v>0.873928510895699</c:v>
                </c:pt>
                <c:pt idx="4699">
                  <c:v>0.874121828255699</c:v>
                </c:pt>
                <c:pt idx="4700">
                  <c:v>0.874205970671699</c:v>
                </c:pt>
                <c:pt idx="4701">
                  <c:v>0.874337885087699</c:v>
                </c:pt>
                <c:pt idx="4702">
                  <c:v>0.874573687679699</c:v>
                </c:pt>
                <c:pt idx="4703">
                  <c:v>0.874686748079699</c:v>
                </c:pt>
                <c:pt idx="4704">
                  <c:v>0.874879364783699</c:v>
                </c:pt>
                <c:pt idx="4705">
                  <c:v>0.874961660015699</c:v>
                </c:pt>
                <c:pt idx="4706">
                  <c:v>0.875038795871698</c:v>
                </c:pt>
                <c:pt idx="4707">
                  <c:v>0.875194723679699</c:v>
                </c:pt>
                <c:pt idx="4708">
                  <c:v>0.875375747711699</c:v>
                </c:pt>
                <c:pt idx="4709">
                  <c:v>0.875579957087699</c:v>
                </c:pt>
                <c:pt idx="4710">
                  <c:v>0.875679259151699</c:v>
                </c:pt>
                <c:pt idx="4711">
                  <c:v>0.875937100559699</c:v>
                </c:pt>
                <c:pt idx="4712">
                  <c:v>0.876021638063699</c:v>
                </c:pt>
                <c:pt idx="4713">
                  <c:v>0.876151918463699</c:v>
                </c:pt>
                <c:pt idx="4714">
                  <c:v>0.876366800703698</c:v>
                </c:pt>
                <c:pt idx="4715">
                  <c:v>0.876489167775698</c:v>
                </c:pt>
                <c:pt idx="4716">
                  <c:v>0.876683140815698</c:v>
                </c:pt>
                <c:pt idx="4717">
                  <c:v>0.876798752607699</c:v>
                </c:pt>
                <c:pt idx="4718">
                  <c:v>0.877067870095699</c:v>
                </c:pt>
                <c:pt idx="4719">
                  <c:v>0.877151313887699</c:v>
                </c:pt>
                <c:pt idx="4720">
                  <c:v>0.877256567583699</c:v>
                </c:pt>
                <c:pt idx="4721">
                  <c:v>0.877488691871698</c:v>
                </c:pt>
                <c:pt idx="4722">
                  <c:v>0.877595553967699</c:v>
                </c:pt>
                <c:pt idx="4723">
                  <c:v>0.877796861311699</c:v>
                </c:pt>
                <c:pt idx="4724">
                  <c:v>0.877926755695699</c:v>
                </c:pt>
                <c:pt idx="4725">
                  <c:v>0.878100398559699</c:v>
                </c:pt>
                <c:pt idx="4726">
                  <c:v>0.878254290271699</c:v>
                </c:pt>
                <c:pt idx="4727">
                  <c:v>0.878358900607699</c:v>
                </c:pt>
                <c:pt idx="4728">
                  <c:v>0.878570115695699</c:v>
                </c:pt>
                <c:pt idx="4729">
                  <c:v>0.878682124671699</c:v>
                </c:pt>
                <c:pt idx="4730">
                  <c:v>0.878866189967698</c:v>
                </c:pt>
                <c:pt idx="4731">
                  <c:v>0.879032305519699</c:v>
                </c:pt>
                <c:pt idx="4732">
                  <c:v>0.879338471599699</c:v>
                </c:pt>
                <c:pt idx="4733">
                  <c:v>0.879450732495699</c:v>
                </c:pt>
                <c:pt idx="4734">
                  <c:v>0.879560668079699</c:v>
                </c:pt>
                <c:pt idx="4735">
                  <c:v>0.879796041327699</c:v>
                </c:pt>
                <c:pt idx="4736">
                  <c:v>0.879881108991699</c:v>
                </c:pt>
                <c:pt idx="4737">
                  <c:v>0.880091097583699</c:v>
                </c:pt>
                <c:pt idx="4738">
                  <c:v>0.880266917007699</c:v>
                </c:pt>
                <c:pt idx="4739">
                  <c:v>0.880374656463699</c:v>
                </c:pt>
                <c:pt idx="4740">
                  <c:v>0.880590329151699</c:v>
                </c:pt>
                <c:pt idx="4741">
                  <c:v>0.880773705839699</c:v>
                </c:pt>
                <c:pt idx="4742">
                  <c:v>0.880954434255699</c:v>
                </c:pt>
                <c:pt idx="4743">
                  <c:v>0.881101058095699</c:v>
                </c:pt>
                <c:pt idx="4744">
                  <c:v>0.881319056095699</c:v>
                </c:pt>
                <c:pt idx="4745">
                  <c:v>0.881413747967698</c:v>
                </c:pt>
                <c:pt idx="4746">
                  <c:v>0.881587371263699</c:v>
                </c:pt>
                <c:pt idx="4747">
                  <c:v>0.881672955663699</c:v>
                </c:pt>
                <c:pt idx="4748">
                  <c:v>0.881860595423699</c:v>
                </c:pt>
                <c:pt idx="4749">
                  <c:v>0.882030795343699</c:v>
                </c:pt>
                <c:pt idx="4750">
                  <c:v>0.882124712111699</c:v>
                </c:pt>
                <c:pt idx="4751">
                  <c:v>0.882354612527699</c:v>
                </c:pt>
                <c:pt idx="4752">
                  <c:v>0.882459454127699</c:v>
                </c:pt>
                <c:pt idx="4753">
                  <c:v>0.882651861935699</c:v>
                </c:pt>
                <c:pt idx="4754">
                  <c:v>0.882736298543699</c:v>
                </c:pt>
                <c:pt idx="4755">
                  <c:v>0.882888397103699</c:v>
                </c:pt>
                <c:pt idx="4756">
                  <c:v>0.883122178223699</c:v>
                </c:pt>
                <c:pt idx="4757">
                  <c:v>0.883250366639699</c:v>
                </c:pt>
                <c:pt idx="4758">
                  <c:v>0.883424998319699</c:v>
                </c:pt>
                <c:pt idx="4759">
                  <c:v>0.883593996719699</c:v>
                </c:pt>
                <c:pt idx="4760">
                  <c:v>0.883780458287699</c:v>
                </c:pt>
                <c:pt idx="4761">
                  <c:v>0.883927987631698</c:v>
                </c:pt>
                <c:pt idx="4762">
                  <c:v>0.884088097967699</c:v>
                </c:pt>
                <c:pt idx="4763">
                  <c:v>0.884302475567699</c:v>
                </c:pt>
                <c:pt idx="4764">
                  <c:v>0.884382405551698</c:v>
                </c:pt>
                <c:pt idx="4765">
                  <c:v>0.884582261807698</c:v>
                </c:pt>
                <c:pt idx="4766">
                  <c:v>0.884666135087698</c:v>
                </c:pt>
                <c:pt idx="4767">
                  <c:v>0.884932839599699</c:v>
                </c:pt>
                <c:pt idx="4768">
                  <c:v>0.885064220207699</c:v>
                </c:pt>
                <c:pt idx="4769">
                  <c:v>0.885173443247699</c:v>
                </c:pt>
                <c:pt idx="4770">
                  <c:v>0.885353144879698</c:v>
                </c:pt>
                <c:pt idx="4771">
                  <c:v>0.885436450799699</c:v>
                </c:pt>
                <c:pt idx="4772">
                  <c:v>0.885625121839699</c:v>
                </c:pt>
                <c:pt idx="4773">
                  <c:v>0.885803866239699</c:v>
                </c:pt>
                <c:pt idx="4774">
                  <c:v>0.885905338559699</c:v>
                </c:pt>
                <c:pt idx="4775">
                  <c:v>0.886141826159699</c:v>
                </c:pt>
                <c:pt idx="4776">
                  <c:v>0.886332508479699</c:v>
                </c:pt>
                <c:pt idx="4777">
                  <c:v>0.886447605599699</c:v>
                </c:pt>
                <c:pt idx="4778">
                  <c:v>0.886558745039698</c:v>
                </c:pt>
                <c:pt idx="4779">
                  <c:v>0.886725746159699</c:v>
                </c:pt>
                <c:pt idx="4780">
                  <c:v>0.886892033599699</c:v>
                </c:pt>
                <c:pt idx="4781">
                  <c:v>0.887028476239699</c:v>
                </c:pt>
                <c:pt idx="4782">
                  <c:v>0.887222207919699</c:v>
                </c:pt>
                <c:pt idx="4783">
                  <c:v>0.887308628079699</c:v>
                </c:pt>
                <c:pt idx="4784">
                  <c:v>0.887490746239699</c:v>
                </c:pt>
                <c:pt idx="4785">
                  <c:v>0.887672263999699</c:v>
                </c:pt>
                <c:pt idx="4786">
                  <c:v>0.887769073471699</c:v>
                </c:pt>
                <c:pt idx="4787">
                  <c:v>0.888000991375699</c:v>
                </c:pt>
                <c:pt idx="4788">
                  <c:v>0.888129727375699</c:v>
                </c:pt>
                <c:pt idx="4789">
                  <c:v>0.888350509615699</c:v>
                </c:pt>
                <c:pt idx="4790">
                  <c:v>0.888432514447698</c:v>
                </c:pt>
                <c:pt idx="4791">
                  <c:v>0.888606127327699</c:v>
                </c:pt>
              </c:numCache>
            </c:numRef>
          </c:yVal>
          <c:smooth val="0"/>
          <c:extLst xmlns:c16r2="http://schemas.microsoft.com/office/drawing/2015/06/chart">
            <c:ext xmlns:c16="http://schemas.microsoft.com/office/drawing/2014/chart" uri="{C3380CC4-5D6E-409C-BE32-E72D297353CC}">
              <c16:uniqueId val="{00000000-A8AF-4816-BC9F-5832729C6E77}"/>
            </c:ext>
          </c:extLst>
        </c:ser>
        <c:ser>
          <c:idx val="1"/>
          <c:order val="1"/>
          <c:tx>
            <c:v>external measurements</c:v>
          </c:tx>
          <c:spPr>
            <a:ln w="25400" cap="rnd">
              <a:noFill/>
              <a:round/>
            </a:ln>
            <a:effectLst/>
          </c:spPr>
          <c:marker>
            <c:symbol val="circle"/>
            <c:size val="5"/>
            <c:spPr>
              <a:solidFill>
                <a:srgbClr val="FF0000"/>
              </a:solidFill>
              <a:ln w="9525">
                <a:solidFill>
                  <a:srgbClr val="FF0000"/>
                </a:solidFill>
              </a:ln>
              <a:effectLst/>
            </c:spPr>
          </c:marker>
          <c:xVal>
            <c:numRef>
              <c:f>'nexus 6_NetworkExp_fuelGauge201'!$Q$2:$Q$4794</c:f>
              <c:numCache>
                <c:formatCode>General</c:formatCode>
                <c:ptCount val="4793"/>
                <c:pt idx="0">
                  <c:v>2351.0</c:v>
                </c:pt>
                <c:pt idx="1">
                  <c:v>2601.0</c:v>
                </c:pt>
                <c:pt idx="2">
                  <c:v>2851.0</c:v>
                </c:pt>
                <c:pt idx="3">
                  <c:v>3101.0</c:v>
                </c:pt>
                <c:pt idx="4">
                  <c:v>3351.0</c:v>
                </c:pt>
                <c:pt idx="5">
                  <c:v>3601.0</c:v>
                </c:pt>
                <c:pt idx="6">
                  <c:v>3851.0</c:v>
                </c:pt>
                <c:pt idx="7">
                  <c:v>4101.0</c:v>
                </c:pt>
                <c:pt idx="8">
                  <c:v>4351.0</c:v>
                </c:pt>
                <c:pt idx="9">
                  <c:v>4601.0</c:v>
                </c:pt>
                <c:pt idx="10">
                  <c:v>4851.0</c:v>
                </c:pt>
                <c:pt idx="11">
                  <c:v>5101.0</c:v>
                </c:pt>
                <c:pt idx="12">
                  <c:v>5351.0</c:v>
                </c:pt>
                <c:pt idx="13">
                  <c:v>5601.0</c:v>
                </c:pt>
                <c:pt idx="14">
                  <c:v>5851.0</c:v>
                </c:pt>
                <c:pt idx="15">
                  <c:v>6101.0</c:v>
                </c:pt>
                <c:pt idx="16">
                  <c:v>6351.0</c:v>
                </c:pt>
                <c:pt idx="17">
                  <c:v>6601.0</c:v>
                </c:pt>
                <c:pt idx="18">
                  <c:v>6851.0</c:v>
                </c:pt>
                <c:pt idx="19">
                  <c:v>7101.0</c:v>
                </c:pt>
                <c:pt idx="20">
                  <c:v>7351.0</c:v>
                </c:pt>
                <c:pt idx="21">
                  <c:v>7601.0</c:v>
                </c:pt>
                <c:pt idx="22">
                  <c:v>7851.0</c:v>
                </c:pt>
                <c:pt idx="23">
                  <c:v>8101.0</c:v>
                </c:pt>
                <c:pt idx="24">
                  <c:v>8351.0</c:v>
                </c:pt>
                <c:pt idx="25">
                  <c:v>8601.0</c:v>
                </c:pt>
                <c:pt idx="26">
                  <c:v>8851.0</c:v>
                </c:pt>
                <c:pt idx="27">
                  <c:v>9101.0</c:v>
                </c:pt>
                <c:pt idx="28">
                  <c:v>9351.0</c:v>
                </c:pt>
                <c:pt idx="29">
                  <c:v>9601.0</c:v>
                </c:pt>
                <c:pt idx="30">
                  <c:v>9851.0</c:v>
                </c:pt>
                <c:pt idx="31">
                  <c:v>10101.0</c:v>
                </c:pt>
                <c:pt idx="32">
                  <c:v>10351.0</c:v>
                </c:pt>
                <c:pt idx="33">
                  <c:v>10601.0</c:v>
                </c:pt>
                <c:pt idx="34">
                  <c:v>10851.0</c:v>
                </c:pt>
                <c:pt idx="35">
                  <c:v>11101.0</c:v>
                </c:pt>
                <c:pt idx="36">
                  <c:v>11351.0</c:v>
                </c:pt>
                <c:pt idx="37">
                  <c:v>11601.0</c:v>
                </c:pt>
                <c:pt idx="38">
                  <c:v>11851.0</c:v>
                </c:pt>
                <c:pt idx="39">
                  <c:v>12101.0</c:v>
                </c:pt>
                <c:pt idx="40">
                  <c:v>12351.0</c:v>
                </c:pt>
                <c:pt idx="41">
                  <c:v>12601.0</c:v>
                </c:pt>
                <c:pt idx="42">
                  <c:v>12851.0</c:v>
                </c:pt>
                <c:pt idx="43">
                  <c:v>13101.0</c:v>
                </c:pt>
                <c:pt idx="44">
                  <c:v>13351.0</c:v>
                </c:pt>
                <c:pt idx="45">
                  <c:v>13601.0</c:v>
                </c:pt>
                <c:pt idx="46">
                  <c:v>13851.0</c:v>
                </c:pt>
                <c:pt idx="47">
                  <c:v>14101.0</c:v>
                </c:pt>
                <c:pt idx="48">
                  <c:v>14351.0</c:v>
                </c:pt>
                <c:pt idx="49">
                  <c:v>14101.0</c:v>
                </c:pt>
                <c:pt idx="50">
                  <c:v>14351.0</c:v>
                </c:pt>
                <c:pt idx="51">
                  <c:v>14601.0</c:v>
                </c:pt>
                <c:pt idx="52">
                  <c:v>14851.0</c:v>
                </c:pt>
                <c:pt idx="53">
                  <c:v>15101.0</c:v>
                </c:pt>
                <c:pt idx="54">
                  <c:v>15351.0</c:v>
                </c:pt>
                <c:pt idx="55">
                  <c:v>15601.0</c:v>
                </c:pt>
                <c:pt idx="56">
                  <c:v>15851.0</c:v>
                </c:pt>
                <c:pt idx="57">
                  <c:v>16101.0</c:v>
                </c:pt>
                <c:pt idx="58">
                  <c:v>16351.0</c:v>
                </c:pt>
                <c:pt idx="59">
                  <c:v>16601.0</c:v>
                </c:pt>
                <c:pt idx="60">
                  <c:v>16851.0</c:v>
                </c:pt>
                <c:pt idx="61">
                  <c:v>17101.0</c:v>
                </c:pt>
                <c:pt idx="62">
                  <c:v>17351.0</c:v>
                </c:pt>
                <c:pt idx="63">
                  <c:v>17601.0</c:v>
                </c:pt>
                <c:pt idx="64">
                  <c:v>17851.0</c:v>
                </c:pt>
                <c:pt idx="65">
                  <c:v>18101.0</c:v>
                </c:pt>
                <c:pt idx="66">
                  <c:v>18351.0</c:v>
                </c:pt>
                <c:pt idx="67">
                  <c:v>18601.0</c:v>
                </c:pt>
                <c:pt idx="68">
                  <c:v>18851.0</c:v>
                </c:pt>
                <c:pt idx="69">
                  <c:v>19101.0</c:v>
                </c:pt>
                <c:pt idx="70">
                  <c:v>19351.0</c:v>
                </c:pt>
                <c:pt idx="71">
                  <c:v>19601.0</c:v>
                </c:pt>
                <c:pt idx="72">
                  <c:v>19851.0</c:v>
                </c:pt>
                <c:pt idx="73">
                  <c:v>20101.0</c:v>
                </c:pt>
                <c:pt idx="74">
                  <c:v>20351.0</c:v>
                </c:pt>
                <c:pt idx="75">
                  <c:v>20601.0</c:v>
                </c:pt>
                <c:pt idx="76">
                  <c:v>20851.0</c:v>
                </c:pt>
                <c:pt idx="77">
                  <c:v>21101.0</c:v>
                </c:pt>
                <c:pt idx="78">
                  <c:v>21351.0</c:v>
                </c:pt>
                <c:pt idx="79">
                  <c:v>21601.0</c:v>
                </c:pt>
                <c:pt idx="80">
                  <c:v>21851.0</c:v>
                </c:pt>
                <c:pt idx="81">
                  <c:v>22101.0</c:v>
                </c:pt>
                <c:pt idx="82">
                  <c:v>22351.0</c:v>
                </c:pt>
                <c:pt idx="83">
                  <c:v>22601.0</c:v>
                </c:pt>
                <c:pt idx="84">
                  <c:v>22851.0</c:v>
                </c:pt>
                <c:pt idx="85">
                  <c:v>23101.0</c:v>
                </c:pt>
                <c:pt idx="86">
                  <c:v>23351.0</c:v>
                </c:pt>
                <c:pt idx="87">
                  <c:v>23601.0</c:v>
                </c:pt>
                <c:pt idx="88">
                  <c:v>23851.0</c:v>
                </c:pt>
                <c:pt idx="89">
                  <c:v>24101.0</c:v>
                </c:pt>
                <c:pt idx="90">
                  <c:v>24351.0</c:v>
                </c:pt>
                <c:pt idx="91">
                  <c:v>24601.0</c:v>
                </c:pt>
                <c:pt idx="92">
                  <c:v>24851.0</c:v>
                </c:pt>
                <c:pt idx="93">
                  <c:v>25101.0</c:v>
                </c:pt>
                <c:pt idx="94">
                  <c:v>25351.0</c:v>
                </c:pt>
                <c:pt idx="95">
                  <c:v>25601.0</c:v>
                </c:pt>
                <c:pt idx="96">
                  <c:v>25851.0</c:v>
                </c:pt>
                <c:pt idx="97">
                  <c:v>26101.0</c:v>
                </c:pt>
                <c:pt idx="98">
                  <c:v>26351.0</c:v>
                </c:pt>
                <c:pt idx="99">
                  <c:v>26601.0</c:v>
                </c:pt>
                <c:pt idx="100">
                  <c:v>26851.0</c:v>
                </c:pt>
                <c:pt idx="101">
                  <c:v>27101.0</c:v>
                </c:pt>
                <c:pt idx="102">
                  <c:v>27351.0</c:v>
                </c:pt>
                <c:pt idx="103">
                  <c:v>27601.0</c:v>
                </c:pt>
                <c:pt idx="104">
                  <c:v>27851.0</c:v>
                </c:pt>
                <c:pt idx="105">
                  <c:v>28101.0</c:v>
                </c:pt>
                <c:pt idx="106">
                  <c:v>28351.0</c:v>
                </c:pt>
                <c:pt idx="107">
                  <c:v>28601.0</c:v>
                </c:pt>
                <c:pt idx="108">
                  <c:v>28851.0</c:v>
                </c:pt>
                <c:pt idx="109">
                  <c:v>29101.0</c:v>
                </c:pt>
                <c:pt idx="110">
                  <c:v>29351.0</c:v>
                </c:pt>
                <c:pt idx="111">
                  <c:v>29601.0</c:v>
                </c:pt>
                <c:pt idx="112">
                  <c:v>29851.0</c:v>
                </c:pt>
                <c:pt idx="113">
                  <c:v>30101.0</c:v>
                </c:pt>
                <c:pt idx="114">
                  <c:v>30351.0</c:v>
                </c:pt>
                <c:pt idx="115">
                  <c:v>30601.0</c:v>
                </c:pt>
                <c:pt idx="116">
                  <c:v>30851.0</c:v>
                </c:pt>
                <c:pt idx="117">
                  <c:v>31101.0</c:v>
                </c:pt>
                <c:pt idx="118">
                  <c:v>31351.0</c:v>
                </c:pt>
                <c:pt idx="119">
                  <c:v>31601.0</c:v>
                </c:pt>
                <c:pt idx="120">
                  <c:v>31851.0</c:v>
                </c:pt>
                <c:pt idx="121">
                  <c:v>32101.0</c:v>
                </c:pt>
                <c:pt idx="122">
                  <c:v>32351.0</c:v>
                </c:pt>
                <c:pt idx="123">
                  <c:v>32601.0</c:v>
                </c:pt>
                <c:pt idx="124">
                  <c:v>32851.0</c:v>
                </c:pt>
                <c:pt idx="125">
                  <c:v>33101.0</c:v>
                </c:pt>
                <c:pt idx="126">
                  <c:v>33351.0</c:v>
                </c:pt>
                <c:pt idx="127">
                  <c:v>33601.0</c:v>
                </c:pt>
                <c:pt idx="128">
                  <c:v>33851.0</c:v>
                </c:pt>
                <c:pt idx="129">
                  <c:v>34101.0</c:v>
                </c:pt>
                <c:pt idx="130">
                  <c:v>34351.0</c:v>
                </c:pt>
                <c:pt idx="131">
                  <c:v>34601.0</c:v>
                </c:pt>
                <c:pt idx="132">
                  <c:v>34851.0</c:v>
                </c:pt>
                <c:pt idx="133">
                  <c:v>35101.0</c:v>
                </c:pt>
                <c:pt idx="134">
                  <c:v>35351.0</c:v>
                </c:pt>
                <c:pt idx="135">
                  <c:v>35601.0</c:v>
                </c:pt>
                <c:pt idx="136">
                  <c:v>35851.0</c:v>
                </c:pt>
                <c:pt idx="137">
                  <c:v>36101.0</c:v>
                </c:pt>
                <c:pt idx="138">
                  <c:v>36351.0</c:v>
                </c:pt>
                <c:pt idx="139">
                  <c:v>36601.0</c:v>
                </c:pt>
                <c:pt idx="140">
                  <c:v>36851.0</c:v>
                </c:pt>
                <c:pt idx="141">
                  <c:v>37101.0</c:v>
                </c:pt>
                <c:pt idx="142">
                  <c:v>37351.0</c:v>
                </c:pt>
                <c:pt idx="143">
                  <c:v>37601.0</c:v>
                </c:pt>
                <c:pt idx="144">
                  <c:v>37851.0</c:v>
                </c:pt>
                <c:pt idx="145">
                  <c:v>38101.0</c:v>
                </c:pt>
                <c:pt idx="146">
                  <c:v>38351.0</c:v>
                </c:pt>
                <c:pt idx="147">
                  <c:v>38601.0</c:v>
                </c:pt>
                <c:pt idx="148">
                  <c:v>38851.0</c:v>
                </c:pt>
                <c:pt idx="149">
                  <c:v>39101.0</c:v>
                </c:pt>
                <c:pt idx="150">
                  <c:v>39351.0</c:v>
                </c:pt>
                <c:pt idx="151">
                  <c:v>39601.0</c:v>
                </c:pt>
                <c:pt idx="152">
                  <c:v>39851.0</c:v>
                </c:pt>
                <c:pt idx="153">
                  <c:v>40101.0</c:v>
                </c:pt>
                <c:pt idx="154">
                  <c:v>40351.0</c:v>
                </c:pt>
                <c:pt idx="155">
                  <c:v>40601.0</c:v>
                </c:pt>
                <c:pt idx="156">
                  <c:v>40851.0</c:v>
                </c:pt>
                <c:pt idx="157">
                  <c:v>41101.0</c:v>
                </c:pt>
                <c:pt idx="158">
                  <c:v>41351.0</c:v>
                </c:pt>
                <c:pt idx="159">
                  <c:v>41601.0</c:v>
                </c:pt>
                <c:pt idx="160">
                  <c:v>41851.0</c:v>
                </c:pt>
                <c:pt idx="161">
                  <c:v>42101.0</c:v>
                </c:pt>
                <c:pt idx="162">
                  <c:v>42351.0</c:v>
                </c:pt>
                <c:pt idx="163">
                  <c:v>42601.0</c:v>
                </c:pt>
                <c:pt idx="164">
                  <c:v>42851.0</c:v>
                </c:pt>
                <c:pt idx="165">
                  <c:v>43101.0</c:v>
                </c:pt>
                <c:pt idx="166">
                  <c:v>43351.0</c:v>
                </c:pt>
                <c:pt idx="167">
                  <c:v>43601.0</c:v>
                </c:pt>
                <c:pt idx="168">
                  <c:v>43851.0</c:v>
                </c:pt>
                <c:pt idx="169">
                  <c:v>44101.0</c:v>
                </c:pt>
                <c:pt idx="170">
                  <c:v>44351.0</c:v>
                </c:pt>
                <c:pt idx="171">
                  <c:v>44601.0</c:v>
                </c:pt>
                <c:pt idx="172">
                  <c:v>44851.0</c:v>
                </c:pt>
                <c:pt idx="173">
                  <c:v>45101.0</c:v>
                </c:pt>
                <c:pt idx="174">
                  <c:v>45351.0</c:v>
                </c:pt>
                <c:pt idx="175">
                  <c:v>45601.0</c:v>
                </c:pt>
                <c:pt idx="176">
                  <c:v>45851.0</c:v>
                </c:pt>
                <c:pt idx="177">
                  <c:v>46101.0</c:v>
                </c:pt>
                <c:pt idx="178">
                  <c:v>46351.0</c:v>
                </c:pt>
                <c:pt idx="179">
                  <c:v>46601.0</c:v>
                </c:pt>
                <c:pt idx="180">
                  <c:v>46851.0</c:v>
                </c:pt>
                <c:pt idx="181">
                  <c:v>47101.0</c:v>
                </c:pt>
                <c:pt idx="182">
                  <c:v>47351.0</c:v>
                </c:pt>
                <c:pt idx="183">
                  <c:v>47601.0</c:v>
                </c:pt>
                <c:pt idx="184">
                  <c:v>47851.0</c:v>
                </c:pt>
                <c:pt idx="185">
                  <c:v>48101.0</c:v>
                </c:pt>
                <c:pt idx="186">
                  <c:v>48351.0</c:v>
                </c:pt>
                <c:pt idx="187">
                  <c:v>48601.0</c:v>
                </c:pt>
                <c:pt idx="188">
                  <c:v>48851.0</c:v>
                </c:pt>
                <c:pt idx="189">
                  <c:v>49101.0</c:v>
                </c:pt>
                <c:pt idx="190">
                  <c:v>49351.0</c:v>
                </c:pt>
                <c:pt idx="191">
                  <c:v>49601.0</c:v>
                </c:pt>
                <c:pt idx="192">
                  <c:v>49851.0</c:v>
                </c:pt>
                <c:pt idx="193">
                  <c:v>50101.0</c:v>
                </c:pt>
                <c:pt idx="194">
                  <c:v>50351.0</c:v>
                </c:pt>
                <c:pt idx="195">
                  <c:v>50601.0</c:v>
                </c:pt>
                <c:pt idx="196">
                  <c:v>50851.0</c:v>
                </c:pt>
                <c:pt idx="197">
                  <c:v>51101.0</c:v>
                </c:pt>
                <c:pt idx="198">
                  <c:v>51351.0</c:v>
                </c:pt>
                <c:pt idx="199">
                  <c:v>51601.0</c:v>
                </c:pt>
                <c:pt idx="200">
                  <c:v>51851.0</c:v>
                </c:pt>
                <c:pt idx="201">
                  <c:v>52101.0</c:v>
                </c:pt>
                <c:pt idx="202">
                  <c:v>52351.0</c:v>
                </c:pt>
                <c:pt idx="203">
                  <c:v>52601.0</c:v>
                </c:pt>
                <c:pt idx="204">
                  <c:v>52851.0</c:v>
                </c:pt>
                <c:pt idx="205">
                  <c:v>53101.0</c:v>
                </c:pt>
                <c:pt idx="206">
                  <c:v>53351.0</c:v>
                </c:pt>
                <c:pt idx="207">
                  <c:v>53601.0</c:v>
                </c:pt>
                <c:pt idx="208">
                  <c:v>53851.0</c:v>
                </c:pt>
                <c:pt idx="209">
                  <c:v>54101.0</c:v>
                </c:pt>
                <c:pt idx="210">
                  <c:v>54351.0</c:v>
                </c:pt>
                <c:pt idx="211">
                  <c:v>54601.0</c:v>
                </c:pt>
                <c:pt idx="212">
                  <c:v>54851.0</c:v>
                </c:pt>
                <c:pt idx="213">
                  <c:v>55101.0</c:v>
                </c:pt>
                <c:pt idx="214">
                  <c:v>55351.0</c:v>
                </c:pt>
                <c:pt idx="215">
                  <c:v>55601.0</c:v>
                </c:pt>
                <c:pt idx="216">
                  <c:v>55851.0</c:v>
                </c:pt>
                <c:pt idx="217">
                  <c:v>56101.0</c:v>
                </c:pt>
                <c:pt idx="218">
                  <c:v>56351.0</c:v>
                </c:pt>
                <c:pt idx="219">
                  <c:v>56601.0</c:v>
                </c:pt>
                <c:pt idx="220">
                  <c:v>56851.0</c:v>
                </c:pt>
                <c:pt idx="221">
                  <c:v>57101.0</c:v>
                </c:pt>
                <c:pt idx="222">
                  <c:v>57351.0</c:v>
                </c:pt>
                <c:pt idx="223">
                  <c:v>57601.0</c:v>
                </c:pt>
                <c:pt idx="224">
                  <c:v>57851.0</c:v>
                </c:pt>
                <c:pt idx="225">
                  <c:v>58101.0</c:v>
                </c:pt>
                <c:pt idx="226">
                  <c:v>58351.0</c:v>
                </c:pt>
                <c:pt idx="227">
                  <c:v>58601.0</c:v>
                </c:pt>
                <c:pt idx="228">
                  <c:v>58851.0</c:v>
                </c:pt>
                <c:pt idx="229">
                  <c:v>59101.0</c:v>
                </c:pt>
                <c:pt idx="230">
                  <c:v>59351.0</c:v>
                </c:pt>
                <c:pt idx="231">
                  <c:v>59601.0</c:v>
                </c:pt>
                <c:pt idx="232">
                  <c:v>59851.0</c:v>
                </c:pt>
                <c:pt idx="233">
                  <c:v>60101.0</c:v>
                </c:pt>
                <c:pt idx="234">
                  <c:v>60351.0</c:v>
                </c:pt>
                <c:pt idx="235">
                  <c:v>60601.0</c:v>
                </c:pt>
                <c:pt idx="236">
                  <c:v>60851.0</c:v>
                </c:pt>
                <c:pt idx="237">
                  <c:v>61101.0</c:v>
                </c:pt>
                <c:pt idx="238">
                  <c:v>61351.0</c:v>
                </c:pt>
                <c:pt idx="239">
                  <c:v>61601.0</c:v>
                </c:pt>
                <c:pt idx="240">
                  <c:v>61851.0</c:v>
                </c:pt>
                <c:pt idx="241">
                  <c:v>62101.0</c:v>
                </c:pt>
                <c:pt idx="242">
                  <c:v>62351.0</c:v>
                </c:pt>
                <c:pt idx="243">
                  <c:v>62601.0</c:v>
                </c:pt>
                <c:pt idx="244">
                  <c:v>62851.0</c:v>
                </c:pt>
                <c:pt idx="245">
                  <c:v>63101.0</c:v>
                </c:pt>
                <c:pt idx="246">
                  <c:v>63351.0</c:v>
                </c:pt>
                <c:pt idx="247">
                  <c:v>63601.0</c:v>
                </c:pt>
                <c:pt idx="248">
                  <c:v>63851.0</c:v>
                </c:pt>
                <c:pt idx="249">
                  <c:v>64101.0</c:v>
                </c:pt>
                <c:pt idx="250">
                  <c:v>64351.0</c:v>
                </c:pt>
                <c:pt idx="251">
                  <c:v>64601.0</c:v>
                </c:pt>
                <c:pt idx="252">
                  <c:v>64851.0</c:v>
                </c:pt>
                <c:pt idx="253">
                  <c:v>65101.0</c:v>
                </c:pt>
                <c:pt idx="254">
                  <c:v>65351.0</c:v>
                </c:pt>
                <c:pt idx="255">
                  <c:v>65601.0</c:v>
                </c:pt>
                <c:pt idx="256">
                  <c:v>65851.0</c:v>
                </c:pt>
                <c:pt idx="257">
                  <c:v>66101.0</c:v>
                </c:pt>
                <c:pt idx="258">
                  <c:v>66351.0</c:v>
                </c:pt>
                <c:pt idx="259">
                  <c:v>66601.0</c:v>
                </c:pt>
                <c:pt idx="260">
                  <c:v>66851.0</c:v>
                </c:pt>
                <c:pt idx="261">
                  <c:v>67101.0</c:v>
                </c:pt>
                <c:pt idx="262">
                  <c:v>67351.0</c:v>
                </c:pt>
                <c:pt idx="263">
                  <c:v>67601.0</c:v>
                </c:pt>
                <c:pt idx="264">
                  <c:v>67851.0</c:v>
                </c:pt>
                <c:pt idx="265">
                  <c:v>68101.0</c:v>
                </c:pt>
                <c:pt idx="266">
                  <c:v>68351.0</c:v>
                </c:pt>
                <c:pt idx="267">
                  <c:v>68601.0</c:v>
                </c:pt>
                <c:pt idx="268">
                  <c:v>68851.0</c:v>
                </c:pt>
                <c:pt idx="269">
                  <c:v>69101.0</c:v>
                </c:pt>
                <c:pt idx="270">
                  <c:v>69351.0</c:v>
                </c:pt>
                <c:pt idx="271">
                  <c:v>69601.0</c:v>
                </c:pt>
                <c:pt idx="272">
                  <c:v>69851.0</c:v>
                </c:pt>
                <c:pt idx="273">
                  <c:v>70101.0</c:v>
                </c:pt>
                <c:pt idx="274">
                  <c:v>70351.0</c:v>
                </c:pt>
                <c:pt idx="275">
                  <c:v>70601.0</c:v>
                </c:pt>
                <c:pt idx="276">
                  <c:v>70851.0</c:v>
                </c:pt>
                <c:pt idx="277">
                  <c:v>71101.0</c:v>
                </c:pt>
                <c:pt idx="278">
                  <c:v>71351.0</c:v>
                </c:pt>
                <c:pt idx="279">
                  <c:v>71601.0</c:v>
                </c:pt>
                <c:pt idx="280">
                  <c:v>71851.0</c:v>
                </c:pt>
                <c:pt idx="281">
                  <c:v>72101.0</c:v>
                </c:pt>
                <c:pt idx="282">
                  <c:v>72351.0</c:v>
                </c:pt>
                <c:pt idx="283">
                  <c:v>72601.0</c:v>
                </c:pt>
                <c:pt idx="284">
                  <c:v>72851.0</c:v>
                </c:pt>
                <c:pt idx="285">
                  <c:v>73101.0</c:v>
                </c:pt>
                <c:pt idx="286">
                  <c:v>73351.0</c:v>
                </c:pt>
                <c:pt idx="287">
                  <c:v>73601.0</c:v>
                </c:pt>
                <c:pt idx="288">
                  <c:v>73851.0</c:v>
                </c:pt>
                <c:pt idx="289">
                  <c:v>74101.0</c:v>
                </c:pt>
                <c:pt idx="290">
                  <c:v>74351.0</c:v>
                </c:pt>
                <c:pt idx="291">
                  <c:v>74601.0</c:v>
                </c:pt>
                <c:pt idx="292">
                  <c:v>74851.0</c:v>
                </c:pt>
                <c:pt idx="293">
                  <c:v>75101.0</c:v>
                </c:pt>
                <c:pt idx="294">
                  <c:v>75351.0</c:v>
                </c:pt>
                <c:pt idx="295">
                  <c:v>75601.0</c:v>
                </c:pt>
                <c:pt idx="296">
                  <c:v>75851.0</c:v>
                </c:pt>
                <c:pt idx="297">
                  <c:v>76101.0</c:v>
                </c:pt>
                <c:pt idx="298">
                  <c:v>76351.0</c:v>
                </c:pt>
                <c:pt idx="299">
                  <c:v>76601.0</c:v>
                </c:pt>
                <c:pt idx="300">
                  <c:v>76851.0</c:v>
                </c:pt>
                <c:pt idx="301">
                  <c:v>77101.0</c:v>
                </c:pt>
                <c:pt idx="302">
                  <c:v>77351.0</c:v>
                </c:pt>
                <c:pt idx="303">
                  <c:v>77601.0</c:v>
                </c:pt>
                <c:pt idx="304">
                  <c:v>77851.0</c:v>
                </c:pt>
                <c:pt idx="305">
                  <c:v>78101.0</c:v>
                </c:pt>
                <c:pt idx="306">
                  <c:v>78351.0</c:v>
                </c:pt>
                <c:pt idx="307">
                  <c:v>78601.0</c:v>
                </c:pt>
                <c:pt idx="308">
                  <c:v>78851.0</c:v>
                </c:pt>
                <c:pt idx="309">
                  <c:v>79101.0</c:v>
                </c:pt>
                <c:pt idx="310">
                  <c:v>79351.0</c:v>
                </c:pt>
                <c:pt idx="311">
                  <c:v>79601.0</c:v>
                </c:pt>
                <c:pt idx="312">
                  <c:v>79851.0</c:v>
                </c:pt>
                <c:pt idx="313">
                  <c:v>80101.0</c:v>
                </c:pt>
                <c:pt idx="314">
                  <c:v>80351.0</c:v>
                </c:pt>
                <c:pt idx="315">
                  <c:v>80601.0</c:v>
                </c:pt>
                <c:pt idx="316">
                  <c:v>80851.0</c:v>
                </c:pt>
                <c:pt idx="317">
                  <c:v>81101.0</c:v>
                </c:pt>
                <c:pt idx="318">
                  <c:v>81351.0</c:v>
                </c:pt>
                <c:pt idx="319">
                  <c:v>81601.0</c:v>
                </c:pt>
                <c:pt idx="320">
                  <c:v>81851.0</c:v>
                </c:pt>
                <c:pt idx="321">
                  <c:v>82101.0</c:v>
                </c:pt>
                <c:pt idx="322">
                  <c:v>82351.0</c:v>
                </c:pt>
                <c:pt idx="323">
                  <c:v>82601.0</c:v>
                </c:pt>
                <c:pt idx="324">
                  <c:v>82851.0</c:v>
                </c:pt>
                <c:pt idx="325">
                  <c:v>83101.0</c:v>
                </c:pt>
                <c:pt idx="326">
                  <c:v>83351.0</c:v>
                </c:pt>
                <c:pt idx="327">
                  <c:v>83601.0</c:v>
                </c:pt>
                <c:pt idx="328">
                  <c:v>83851.0</c:v>
                </c:pt>
                <c:pt idx="329">
                  <c:v>84101.0</c:v>
                </c:pt>
                <c:pt idx="330">
                  <c:v>84351.0</c:v>
                </c:pt>
                <c:pt idx="331">
                  <c:v>84601.0</c:v>
                </c:pt>
                <c:pt idx="332">
                  <c:v>84851.0</c:v>
                </c:pt>
                <c:pt idx="333">
                  <c:v>85101.0</c:v>
                </c:pt>
                <c:pt idx="334">
                  <c:v>85351.0</c:v>
                </c:pt>
                <c:pt idx="335">
                  <c:v>85601.0</c:v>
                </c:pt>
                <c:pt idx="336">
                  <c:v>85851.0</c:v>
                </c:pt>
                <c:pt idx="337">
                  <c:v>86101.0</c:v>
                </c:pt>
                <c:pt idx="338">
                  <c:v>86351.0</c:v>
                </c:pt>
                <c:pt idx="339">
                  <c:v>86601.0</c:v>
                </c:pt>
                <c:pt idx="340">
                  <c:v>86851.0</c:v>
                </c:pt>
                <c:pt idx="341">
                  <c:v>87101.0</c:v>
                </c:pt>
                <c:pt idx="342">
                  <c:v>87351.0</c:v>
                </c:pt>
                <c:pt idx="343">
                  <c:v>87601.0</c:v>
                </c:pt>
                <c:pt idx="344">
                  <c:v>87851.0</c:v>
                </c:pt>
                <c:pt idx="345">
                  <c:v>88101.0</c:v>
                </c:pt>
                <c:pt idx="346">
                  <c:v>88351.0</c:v>
                </c:pt>
                <c:pt idx="347">
                  <c:v>88601.0</c:v>
                </c:pt>
                <c:pt idx="348">
                  <c:v>88851.0</c:v>
                </c:pt>
                <c:pt idx="349">
                  <c:v>89101.0</c:v>
                </c:pt>
                <c:pt idx="350">
                  <c:v>89351.0</c:v>
                </c:pt>
                <c:pt idx="351">
                  <c:v>89601.0</c:v>
                </c:pt>
                <c:pt idx="352">
                  <c:v>89851.0</c:v>
                </c:pt>
                <c:pt idx="353">
                  <c:v>90101.0</c:v>
                </c:pt>
                <c:pt idx="354">
                  <c:v>90351.0</c:v>
                </c:pt>
                <c:pt idx="355">
                  <c:v>90601.0</c:v>
                </c:pt>
                <c:pt idx="356">
                  <c:v>90851.0</c:v>
                </c:pt>
                <c:pt idx="357">
                  <c:v>91101.0</c:v>
                </c:pt>
                <c:pt idx="358">
                  <c:v>91351.0</c:v>
                </c:pt>
                <c:pt idx="359">
                  <c:v>91601.0</c:v>
                </c:pt>
                <c:pt idx="360">
                  <c:v>91851.0</c:v>
                </c:pt>
                <c:pt idx="361">
                  <c:v>92101.0</c:v>
                </c:pt>
                <c:pt idx="362">
                  <c:v>92351.0</c:v>
                </c:pt>
                <c:pt idx="363">
                  <c:v>92601.0</c:v>
                </c:pt>
                <c:pt idx="364">
                  <c:v>92851.0</c:v>
                </c:pt>
                <c:pt idx="365">
                  <c:v>93101.0</c:v>
                </c:pt>
                <c:pt idx="366">
                  <c:v>93351.0</c:v>
                </c:pt>
                <c:pt idx="367">
                  <c:v>93601.0</c:v>
                </c:pt>
                <c:pt idx="368">
                  <c:v>93851.0</c:v>
                </c:pt>
                <c:pt idx="369">
                  <c:v>94101.0</c:v>
                </c:pt>
                <c:pt idx="370">
                  <c:v>94351.0</c:v>
                </c:pt>
                <c:pt idx="371">
                  <c:v>94601.0</c:v>
                </c:pt>
                <c:pt idx="372">
                  <c:v>94851.0</c:v>
                </c:pt>
                <c:pt idx="373">
                  <c:v>95101.0</c:v>
                </c:pt>
                <c:pt idx="374">
                  <c:v>95351.0</c:v>
                </c:pt>
                <c:pt idx="375">
                  <c:v>95601.0</c:v>
                </c:pt>
                <c:pt idx="376">
                  <c:v>95851.0</c:v>
                </c:pt>
                <c:pt idx="377">
                  <c:v>96101.0</c:v>
                </c:pt>
                <c:pt idx="378">
                  <c:v>96351.0</c:v>
                </c:pt>
                <c:pt idx="379">
                  <c:v>96601.0</c:v>
                </c:pt>
                <c:pt idx="380">
                  <c:v>96851.0</c:v>
                </c:pt>
                <c:pt idx="381">
                  <c:v>97101.0</c:v>
                </c:pt>
                <c:pt idx="382">
                  <c:v>97351.0</c:v>
                </c:pt>
                <c:pt idx="383">
                  <c:v>97601.0</c:v>
                </c:pt>
                <c:pt idx="384">
                  <c:v>97851.0</c:v>
                </c:pt>
                <c:pt idx="385">
                  <c:v>98101.0</c:v>
                </c:pt>
                <c:pt idx="386">
                  <c:v>98351.0</c:v>
                </c:pt>
                <c:pt idx="387">
                  <c:v>98601.0</c:v>
                </c:pt>
                <c:pt idx="388">
                  <c:v>98851.0</c:v>
                </c:pt>
                <c:pt idx="389">
                  <c:v>99101.0</c:v>
                </c:pt>
                <c:pt idx="390">
                  <c:v>99351.0</c:v>
                </c:pt>
                <c:pt idx="391">
                  <c:v>99601.0</c:v>
                </c:pt>
                <c:pt idx="392">
                  <c:v>99851.0</c:v>
                </c:pt>
                <c:pt idx="393">
                  <c:v>100101.0</c:v>
                </c:pt>
                <c:pt idx="394">
                  <c:v>100351.0</c:v>
                </c:pt>
                <c:pt idx="395">
                  <c:v>100601.0</c:v>
                </c:pt>
                <c:pt idx="396">
                  <c:v>100851.0</c:v>
                </c:pt>
                <c:pt idx="397">
                  <c:v>101101.0</c:v>
                </c:pt>
                <c:pt idx="398">
                  <c:v>101351.0</c:v>
                </c:pt>
                <c:pt idx="399">
                  <c:v>101601.0</c:v>
                </c:pt>
                <c:pt idx="400">
                  <c:v>101851.0</c:v>
                </c:pt>
                <c:pt idx="401">
                  <c:v>102101.0</c:v>
                </c:pt>
                <c:pt idx="402">
                  <c:v>102351.0</c:v>
                </c:pt>
                <c:pt idx="403">
                  <c:v>102601.0</c:v>
                </c:pt>
                <c:pt idx="404">
                  <c:v>102851.0</c:v>
                </c:pt>
                <c:pt idx="405">
                  <c:v>103101.0</c:v>
                </c:pt>
                <c:pt idx="406">
                  <c:v>103351.0</c:v>
                </c:pt>
                <c:pt idx="407">
                  <c:v>103601.0</c:v>
                </c:pt>
                <c:pt idx="408">
                  <c:v>103851.0</c:v>
                </c:pt>
                <c:pt idx="409">
                  <c:v>104101.0</c:v>
                </c:pt>
                <c:pt idx="410">
                  <c:v>104351.0</c:v>
                </c:pt>
                <c:pt idx="411">
                  <c:v>104601.0</c:v>
                </c:pt>
                <c:pt idx="412">
                  <c:v>104851.0</c:v>
                </c:pt>
                <c:pt idx="413">
                  <c:v>105101.0</c:v>
                </c:pt>
                <c:pt idx="414">
                  <c:v>105351.0</c:v>
                </c:pt>
                <c:pt idx="415">
                  <c:v>105601.0</c:v>
                </c:pt>
                <c:pt idx="416">
                  <c:v>105851.0</c:v>
                </c:pt>
                <c:pt idx="417">
                  <c:v>106101.0</c:v>
                </c:pt>
                <c:pt idx="418">
                  <c:v>106351.0</c:v>
                </c:pt>
                <c:pt idx="419">
                  <c:v>106601.0</c:v>
                </c:pt>
                <c:pt idx="420">
                  <c:v>106851.0</c:v>
                </c:pt>
                <c:pt idx="421">
                  <c:v>107101.0</c:v>
                </c:pt>
                <c:pt idx="422">
                  <c:v>107351.0</c:v>
                </c:pt>
                <c:pt idx="423">
                  <c:v>107601.0</c:v>
                </c:pt>
                <c:pt idx="424">
                  <c:v>107851.0</c:v>
                </c:pt>
                <c:pt idx="425">
                  <c:v>108101.0</c:v>
                </c:pt>
                <c:pt idx="426">
                  <c:v>108351.0</c:v>
                </c:pt>
                <c:pt idx="427">
                  <c:v>108601.0</c:v>
                </c:pt>
                <c:pt idx="428">
                  <c:v>108851.0</c:v>
                </c:pt>
                <c:pt idx="429">
                  <c:v>109101.0</c:v>
                </c:pt>
                <c:pt idx="430">
                  <c:v>109351.0</c:v>
                </c:pt>
                <c:pt idx="431">
                  <c:v>109601.0</c:v>
                </c:pt>
                <c:pt idx="432">
                  <c:v>109851.0</c:v>
                </c:pt>
                <c:pt idx="433">
                  <c:v>110101.0</c:v>
                </c:pt>
                <c:pt idx="434">
                  <c:v>110351.0</c:v>
                </c:pt>
                <c:pt idx="435">
                  <c:v>110601.0</c:v>
                </c:pt>
                <c:pt idx="436">
                  <c:v>110851.0</c:v>
                </c:pt>
                <c:pt idx="437">
                  <c:v>111101.0</c:v>
                </c:pt>
                <c:pt idx="438">
                  <c:v>111351.0</c:v>
                </c:pt>
                <c:pt idx="439">
                  <c:v>111601.0</c:v>
                </c:pt>
                <c:pt idx="440">
                  <c:v>111851.0</c:v>
                </c:pt>
                <c:pt idx="441">
                  <c:v>112101.0</c:v>
                </c:pt>
                <c:pt idx="442">
                  <c:v>112351.0</c:v>
                </c:pt>
                <c:pt idx="443">
                  <c:v>112601.0</c:v>
                </c:pt>
                <c:pt idx="444">
                  <c:v>112851.0</c:v>
                </c:pt>
                <c:pt idx="445">
                  <c:v>113101.0</c:v>
                </c:pt>
                <c:pt idx="446">
                  <c:v>113351.0</c:v>
                </c:pt>
                <c:pt idx="447">
                  <c:v>113601.0</c:v>
                </c:pt>
                <c:pt idx="448">
                  <c:v>113851.0</c:v>
                </c:pt>
                <c:pt idx="449">
                  <c:v>114101.0</c:v>
                </c:pt>
                <c:pt idx="450">
                  <c:v>114351.0</c:v>
                </c:pt>
                <c:pt idx="451">
                  <c:v>114601.0</c:v>
                </c:pt>
                <c:pt idx="452">
                  <c:v>114851.0</c:v>
                </c:pt>
                <c:pt idx="453">
                  <c:v>115101.0</c:v>
                </c:pt>
                <c:pt idx="454">
                  <c:v>115351.0</c:v>
                </c:pt>
                <c:pt idx="455">
                  <c:v>115601.0</c:v>
                </c:pt>
                <c:pt idx="456">
                  <c:v>115851.0</c:v>
                </c:pt>
                <c:pt idx="457">
                  <c:v>116101.0</c:v>
                </c:pt>
                <c:pt idx="458">
                  <c:v>116351.0</c:v>
                </c:pt>
                <c:pt idx="459">
                  <c:v>116601.0</c:v>
                </c:pt>
                <c:pt idx="460">
                  <c:v>116851.0</c:v>
                </c:pt>
                <c:pt idx="461">
                  <c:v>117101.0</c:v>
                </c:pt>
                <c:pt idx="462">
                  <c:v>117351.0</c:v>
                </c:pt>
                <c:pt idx="463">
                  <c:v>117601.0</c:v>
                </c:pt>
                <c:pt idx="464">
                  <c:v>117851.0</c:v>
                </c:pt>
                <c:pt idx="465">
                  <c:v>118101.0</c:v>
                </c:pt>
                <c:pt idx="466">
                  <c:v>118351.0</c:v>
                </c:pt>
                <c:pt idx="467">
                  <c:v>118601.0</c:v>
                </c:pt>
                <c:pt idx="468">
                  <c:v>118851.0</c:v>
                </c:pt>
                <c:pt idx="469">
                  <c:v>119101.0</c:v>
                </c:pt>
                <c:pt idx="470">
                  <c:v>119351.0</c:v>
                </c:pt>
                <c:pt idx="471">
                  <c:v>119601.0</c:v>
                </c:pt>
                <c:pt idx="472">
                  <c:v>119851.0</c:v>
                </c:pt>
                <c:pt idx="473">
                  <c:v>120101.0</c:v>
                </c:pt>
                <c:pt idx="474">
                  <c:v>120351.0</c:v>
                </c:pt>
                <c:pt idx="475">
                  <c:v>120601.0</c:v>
                </c:pt>
                <c:pt idx="476">
                  <c:v>120851.0</c:v>
                </c:pt>
                <c:pt idx="477">
                  <c:v>121101.0</c:v>
                </c:pt>
                <c:pt idx="478">
                  <c:v>121351.0</c:v>
                </c:pt>
                <c:pt idx="479">
                  <c:v>121601.0</c:v>
                </c:pt>
                <c:pt idx="480">
                  <c:v>121851.0</c:v>
                </c:pt>
                <c:pt idx="481">
                  <c:v>122101.0</c:v>
                </c:pt>
                <c:pt idx="482">
                  <c:v>122351.0</c:v>
                </c:pt>
                <c:pt idx="483">
                  <c:v>122601.0</c:v>
                </c:pt>
                <c:pt idx="484">
                  <c:v>122851.0</c:v>
                </c:pt>
                <c:pt idx="485">
                  <c:v>123101.0</c:v>
                </c:pt>
                <c:pt idx="486">
                  <c:v>123351.0</c:v>
                </c:pt>
                <c:pt idx="487">
                  <c:v>123601.0</c:v>
                </c:pt>
                <c:pt idx="488">
                  <c:v>123851.0</c:v>
                </c:pt>
                <c:pt idx="489">
                  <c:v>124101.0</c:v>
                </c:pt>
                <c:pt idx="490">
                  <c:v>124351.0</c:v>
                </c:pt>
                <c:pt idx="491">
                  <c:v>124601.0</c:v>
                </c:pt>
                <c:pt idx="492">
                  <c:v>124851.0</c:v>
                </c:pt>
                <c:pt idx="493">
                  <c:v>125101.0</c:v>
                </c:pt>
                <c:pt idx="494">
                  <c:v>125351.0</c:v>
                </c:pt>
                <c:pt idx="495">
                  <c:v>125601.0</c:v>
                </c:pt>
                <c:pt idx="496">
                  <c:v>125851.0</c:v>
                </c:pt>
                <c:pt idx="497">
                  <c:v>126101.0</c:v>
                </c:pt>
                <c:pt idx="498">
                  <c:v>126351.0</c:v>
                </c:pt>
                <c:pt idx="499">
                  <c:v>126601.0</c:v>
                </c:pt>
                <c:pt idx="500">
                  <c:v>126851.0</c:v>
                </c:pt>
                <c:pt idx="501">
                  <c:v>127101.0</c:v>
                </c:pt>
                <c:pt idx="502">
                  <c:v>127351.0</c:v>
                </c:pt>
                <c:pt idx="503">
                  <c:v>127601.0</c:v>
                </c:pt>
                <c:pt idx="504">
                  <c:v>127851.0</c:v>
                </c:pt>
                <c:pt idx="505">
                  <c:v>128101.0</c:v>
                </c:pt>
                <c:pt idx="506">
                  <c:v>128351.0</c:v>
                </c:pt>
                <c:pt idx="507">
                  <c:v>128601.0</c:v>
                </c:pt>
                <c:pt idx="508">
                  <c:v>128851.0</c:v>
                </c:pt>
                <c:pt idx="509">
                  <c:v>129101.0</c:v>
                </c:pt>
                <c:pt idx="510">
                  <c:v>129351.0</c:v>
                </c:pt>
                <c:pt idx="511">
                  <c:v>129601.0</c:v>
                </c:pt>
                <c:pt idx="512">
                  <c:v>129851.0</c:v>
                </c:pt>
                <c:pt idx="513">
                  <c:v>130101.0</c:v>
                </c:pt>
                <c:pt idx="514">
                  <c:v>130351.0</c:v>
                </c:pt>
                <c:pt idx="515">
                  <c:v>130601.0</c:v>
                </c:pt>
                <c:pt idx="516">
                  <c:v>130851.0</c:v>
                </c:pt>
                <c:pt idx="517">
                  <c:v>131101.0</c:v>
                </c:pt>
                <c:pt idx="518">
                  <c:v>131351.0</c:v>
                </c:pt>
                <c:pt idx="519">
                  <c:v>131601.0</c:v>
                </c:pt>
                <c:pt idx="520">
                  <c:v>131851.0</c:v>
                </c:pt>
                <c:pt idx="521">
                  <c:v>132101.0</c:v>
                </c:pt>
                <c:pt idx="522">
                  <c:v>132351.0</c:v>
                </c:pt>
                <c:pt idx="523">
                  <c:v>132601.0</c:v>
                </c:pt>
                <c:pt idx="524">
                  <c:v>132851.0</c:v>
                </c:pt>
                <c:pt idx="525">
                  <c:v>133101.0</c:v>
                </c:pt>
                <c:pt idx="526">
                  <c:v>133351.0</c:v>
                </c:pt>
                <c:pt idx="527">
                  <c:v>133601.0</c:v>
                </c:pt>
                <c:pt idx="528">
                  <c:v>133851.0</c:v>
                </c:pt>
                <c:pt idx="529">
                  <c:v>134101.0</c:v>
                </c:pt>
                <c:pt idx="530">
                  <c:v>134351.0</c:v>
                </c:pt>
                <c:pt idx="531">
                  <c:v>134601.0</c:v>
                </c:pt>
                <c:pt idx="532">
                  <c:v>134851.0</c:v>
                </c:pt>
                <c:pt idx="533">
                  <c:v>135101.0</c:v>
                </c:pt>
                <c:pt idx="534">
                  <c:v>135351.0</c:v>
                </c:pt>
                <c:pt idx="535">
                  <c:v>135601.0</c:v>
                </c:pt>
                <c:pt idx="536">
                  <c:v>135851.0</c:v>
                </c:pt>
                <c:pt idx="537">
                  <c:v>136101.0</c:v>
                </c:pt>
                <c:pt idx="538">
                  <c:v>136351.0</c:v>
                </c:pt>
                <c:pt idx="539">
                  <c:v>136601.0</c:v>
                </c:pt>
                <c:pt idx="540">
                  <c:v>136851.0</c:v>
                </c:pt>
                <c:pt idx="541">
                  <c:v>137101.0</c:v>
                </c:pt>
                <c:pt idx="542">
                  <c:v>137351.0</c:v>
                </c:pt>
                <c:pt idx="543">
                  <c:v>137601.0</c:v>
                </c:pt>
                <c:pt idx="544">
                  <c:v>137851.0</c:v>
                </c:pt>
                <c:pt idx="545">
                  <c:v>138101.0</c:v>
                </c:pt>
                <c:pt idx="546">
                  <c:v>138351.0</c:v>
                </c:pt>
                <c:pt idx="547">
                  <c:v>138601.0</c:v>
                </c:pt>
                <c:pt idx="548">
                  <c:v>138851.0</c:v>
                </c:pt>
                <c:pt idx="549">
                  <c:v>139101.0</c:v>
                </c:pt>
                <c:pt idx="550">
                  <c:v>139351.0</c:v>
                </c:pt>
                <c:pt idx="551">
                  <c:v>139601.0</c:v>
                </c:pt>
                <c:pt idx="552">
                  <c:v>139851.0</c:v>
                </c:pt>
                <c:pt idx="553">
                  <c:v>140101.0</c:v>
                </c:pt>
                <c:pt idx="554">
                  <c:v>140351.0</c:v>
                </c:pt>
                <c:pt idx="555">
                  <c:v>140601.0</c:v>
                </c:pt>
                <c:pt idx="556">
                  <c:v>140851.0</c:v>
                </c:pt>
                <c:pt idx="557">
                  <c:v>141101.0</c:v>
                </c:pt>
                <c:pt idx="558">
                  <c:v>141351.0</c:v>
                </c:pt>
                <c:pt idx="559">
                  <c:v>141601.0</c:v>
                </c:pt>
                <c:pt idx="560">
                  <c:v>141851.0</c:v>
                </c:pt>
                <c:pt idx="561">
                  <c:v>142101.0</c:v>
                </c:pt>
                <c:pt idx="562">
                  <c:v>142351.0</c:v>
                </c:pt>
                <c:pt idx="563">
                  <c:v>142601.0</c:v>
                </c:pt>
                <c:pt idx="564">
                  <c:v>142851.0</c:v>
                </c:pt>
                <c:pt idx="565">
                  <c:v>143101.0</c:v>
                </c:pt>
                <c:pt idx="566">
                  <c:v>143351.0</c:v>
                </c:pt>
                <c:pt idx="567">
                  <c:v>143601.0</c:v>
                </c:pt>
                <c:pt idx="568">
                  <c:v>143851.0</c:v>
                </c:pt>
                <c:pt idx="569">
                  <c:v>144101.0</c:v>
                </c:pt>
                <c:pt idx="570">
                  <c:v>144351.0</c:v>
                </c:pt>
                <c:pt idx="571">
                  <c:v>144601.0</c:v>
                </c:pt>
                <c:pt idx="572">
                  <c:v>144851.0</c:v>
                </c:pt>
                <c:pt idx="573">
                  <c:v>145101.0</c:v>
                </c:pt>
                <c:pt idx="574">
                  <c:v>145351.0</c:v>
                </c:pt>
                <c:pt idx="575">
                  <c:v>145601.0</c:v>
                </c:pt>
                <c:pt idx="576">
                  <c:v>145851.0</c:v>
                </c:pt>
                <c:pt idx="577">
                  <c:v>146101.0</c:v>
                </c:pt>
                <c:pt idx="578">
                  <c:v>146351.0</c:v>
                </c:pt>
                <c:pt idx="579">
                  <c:v>146601.0</c:v>
                </c:pt>
                <c:pt idx="580">
                  <c:v>146851.0</c:v>
                </c:pt>
                <c:pt idx="581">
                  <c:v>147101.0</c:v>
                </c:pt>
                <c:pt idx="582">
                  <c:v>147351.0</c:v>
                </c:pt>
                <c:pt idx="583">
                  <c:v>147601.0</c:v>
                </c:pt>
                <c:pt idx="584">
                  <c:v>147851.0</c:v>
                </c:pt>
                <c:pt idx="585">
                  <c:v>148101.0</c:v>
                </c:pt>
                <c:pt idx="586">
                  <c:v>148351.0</c:v>
                </c:pt>
                <c:pt idx="587">
                  <c:v>148601.0</c:v>
                </c:pt>
                <c:pt idx="588">
                  <c:v>148851.0</c:v>
                </c:pt>
                <c:pt idx="589">
                  <c:v>149101.0</c:v>
                </c:pt>
                <c:pt idx="590">
                  <c:v>149351.0</c:v>
                </c:pt>
                <c:pt idx="591">
                  <c:v>149601.0</c:v>
                </c:pt>
                <c:pt idx="592">
                  <c:v>149851.0</c:v>
                </c:pt>
                <c:pt idx="593">
                  <c:v>150101.0</c:v>
                </c:pt>
                <c:pt idx="594">
                  <c:v>150351.0</c:v>
                </c:pt>
                <c:pt idx="595">
                  <c:v>150601.0</c:v>
                </c:pt>
                <c:pt idx="596">
                  <c:v>150851.0</c:v>
                </c:pt>
                <c:pt idx="597">
                  <c:v>151101.0</c:v>
                </c:pt>
                <c:pt idx="598">
                  <c:v>151351.0</c:v>
                </c:pt>
                <c:pt idx="599">
                  <c:v>151601.0</c:v>
                </c:pt>
                <c:pt idx="600">
                  <c:v>151851.0</c:v>
                </c:pt>
                <c:pt idx="601">
                  <c:v>152101.0</c:v>
                </c:pt>
                <c:pt idx="602">
                  <c:v>152351.0</c:v>
                </c:pt>
                <c:pt idx="603">
                  <c:v>152601.0</c:v>
                </c:pt>
                <c:pt idx="604">
                  <c:v>152851.0</c:v>
                </c:pt>
                <c:pt idx="605">
                  <c:v>153101.0</c:v>
                </c:pt>
                <c:pt idx="606">
                  <c:v>153351.0</c:v>
                </c:pt>
                <c:pt idx="607">
                  <c:v>153601.0</c:v>
                </c:pt>
                <c:pt idx="608">
                  <c:v>153851.0</c:v>
                </c:pt>
                <c:pt idx="609">
                  <c:v>154101.0</c:v>
                </c:pt>
                <c:pt idx="610">
                  <c:v>154351.0</c:v>
                </c:pt>
                <c:pt idx="611">
                  <c:v>154601.0</c:v>
                </c:pt>
                <c:pt idx="612">
                  <c:v>154851.0</c:v>
                </c:pt>
                <c:pt idx="613">
                  <c:v>155101.0</c:v>
                </c:pt>
                <c:pt idx="614">
                  <c:v>155351.0</c:v>
                </c:pt>
                <c:pt idx="615">
                  <c:v>155601.0</c:v>
                </c:pt>
                <c:pt idx="616">
                  <c:v>155851.0</c:v>
                </c:pt>
                <c:pt idx="617">
                  <c:v>156101.0</c:v>
                </c:pt>
                <c:pt idx="618">
                  <c:v>156351.0</c:v>
                </c:pt>
                <c:pt idx="619">
                  <c:v>156601.0</c:v>
                </c:pt>
                <c:pt idx="620">
                  <c:v>156851.0</c:v>
                </c:pt>
                <c:pt idx="621">
                  <c:v>157101.0</c:v>
                </c:pt>
                <c:pt idx="622">
                  <c:v>157351.0</c:v>
                </c:pt>
                <c:pt idx="623">
                  <c:v>157601.0</c:v>
                </c:pt>
                <c:pt idx="624">
                  <c:v>157851.0</c:v>
                </c:pt>
                <c:pt idx="625">
                  <c:v>158101.0</c:v>
                </c:pt>
                <c:pt idx="626">
                  <c:v>158351.0</c:v>
                </c:pt>
                <c:pt idx="627">
                  <c:v>158601.0</c:v>
                </c:pt>
                <c:pt idx="628">
                  <c:v>158851.0</c:v>
                </c:pt>
                <c:pt idx="629">
                  <c:v>159101.0</c:v>
                </c:pt>
                <c:pt idx="630">
                  <c:v>159351.0</c:v>
                </c:pt>
                <c:pt idx="631">
                  <c:v>159601.0</c:v>
                </c:pt>
                <c:pt idx="632">
                  <c:v>159851.0</c:v>
                </c:pt>
                <c:pt idx="633">
                  <c:v>160101.0</c:v>
                </c:pt>
                <c:pt idx="634">
                  <c:v>160351.0</c:v>
                </c:pt>
                <c:pt idx="635">
                  <c:v>160601.0</c:v>
                </c:pt>
                <c:pt idx="636">
                  <c:v>160851.0</c:v>
                </c:pt>
                <c:pt idx="637">
                  <c:v>161101.0</c:v>
                </c:pt>
                <c:pt idx="638">
                  <c:v>161351.0</c:v>
                </c:pt>
                <c:pt idx="639">
                  <c:v>161601.0</c:v>
                </c:pt>
                <c:pt idx="640">
                  <c:v>161851.0</c:v>
                </c:pt>
                <c:pt idx="641">
                  <c:v>162101.0</c:v>
                </c:pt>
                <c:pt idx="642">
                  <c:v>162351.0</c:v>
                </c:pt>
                <c:pt idx="643">
                  <c:v>162601.0</c:v>
                </c:pt>
                <c:pt idx="644">
                  <c:v>162851.0</c:v>
                </c:pt>
                <c:pt idx="645">
                  <c:v>163101.0</c:v>
                </c:pt>
                <c:pt idx="646">
                  <c:v>163351.0</c:v>
                </c:pt>
                <c:pt idx="647">
                  <c:v>163601.0</c:v>
                </c:pt>
                <c:pt idx="648">
                  <c:v>163851.0</c:v>
                </c:pt>
                <c:pt idx="649">
                  <c:v>164101.0</c:v>
                </c:pt>
                <c:pt idx="650">
                  <c:v>164351.0</c:v>
                </c:pt>
                <c:pt idx="651">
                  <c:v>164601.0</c:v>
                </c:pt>
                <c:pt idx="652">
                  <c:v>164851.0</c:v>
                </c:pt>
                <c:pt idx="653">
                  <c:v>165101.0</c:v>
                </c:pt>
                <c:pt idx="654">
                  <c:v>165351.0</c:v>
                </c:pt>
                <c:pt idx="655">
                  <c:v>165601.0</c:v>
                </c:pt>
                <c:pt idx="656">
                  <c:v>165851.0</c:v>
                </c:pt>
                <c:pt idx="657">
                  <c:v>166101.0</c:v>
                </c:pt>
                <c:pt idx="658">
                  <c:v>166351.0</c:v>
                </c:pt>
                <c:pt idx="659">
                  <c:v>166601.0</c:v>
                </c:pt>
                <c:pt idx="660">
                  <c:v>166851.0</c:v>
                </c:pt>
                <c:pt idx="661">
                  <c:v>167101.0</c:v>
                </c:pt>
                <c:pt idx="662">
                  <c:v>167351.0</c:v>
                </c:pt>
                <c:pt idx="663">
                  <c:v>167601.0</c:v>
                </c:pt>
                <c:pt idx="664">
                  <c:v>167851.0</c:v>
                </c:pt>
                <c:pt idx="665">
                  <c:v>168101.0</c:v>
                </c:pt>
                <c:pt idx="666">
                  <c:v>168351.0</c:v>
                </c:pt>
                <c:pt idx="667">
                  <c:v>168601.0</c:v>
                </c:pt>
                <c:pt idx="668">
                  <c:v>168851.0</c:v>
                </c:pt>
                <c:pt idx="669">
                  <c:v>169101.0</c:v>
                </c:pt>
                <c:pt idx="670">
                  <c:v>169351.0</c:v>
                </c:pt>
                <c:pt idx="671">
                  <c:v>169601.0</c:v>
                </c:pt>
                <c:pt idx="672">
                  <c:v>169851.0</c:v>
                </c:pt>
                <c:pt idx="673">
                  <c:v>170101.0</c:v>
                </c:pt>
                <c:pt idx="674">
                  <c:v>170351.0</c:v>
                </c:pt>
                <c:pt idx="675">
                  <c:v>170601.0</c:v>
                </c:pt>
                <c:pt idx="676">
                  <c:v>170851.0</c:v>
                </c:pt>
                <c:pt idx="677">
                  <c:v>171101.0</c:v>
                </c:pt>
                <c:pt idx="678">
                  <c:v>171351.0</c:v>
                </c:pt>
                <c:pt idx="679">
                  <c:v>171601.0</c:v>
                </c:pt>
                <c:pt idx="680">
                  <c:v>171851.0</c:v>
                </c:pt>
                <c:pt idx="681">
                  <c:v>172101.0</c:v>
                </c:pt>
                <c:pt idx="682">
                  <c:v>172351.0</c:v>
                </c:pt>
                <c:pt idx="683">
                  <c:v>172601.0</c:v>
                </c:pt>
                <c:pt idx="684">
                  <c:v>172851.0</c:v>
                </c:pt>
                <c:pt idx="685">
                  <c:v>173101.0</c:v>
                </c:pt>
                <c:pt idx="686">
                  <c:v>173351.0</c:v>
                </c:pt>
                <c:pt idx="687">
                  <c:v>173601.0</c:v>
                </c:pt>
                <c:pt idx="688">
                  <c:v>173851.0</c:v>
                </c:pt>
                <c:pt idx="689">
                  <c:v>174101.0</c:v>
                </c:pt>
                <c:pt idx="690">
                  <c:v>174351.0</c:v>
                </c:pt>
                <c:pt idx="691">
                  <c:v>174601.0</c:v>
                </c:pt>
                <c:pt idx="692">
                  <c:v>174851.0</c:v>
                </c:pt>
                <c:pt idx="693">
                  <c:v>175101.0</c:v>
                </c:pt>
                <c:pt idx="694">
                  <c:v>175351.0</c:v>
                </c:pt>
                <c:pt idx="695">
                  <c:v>175601.0</c:v>
                </c:pt>
                <c:pt idx="696">
                  <c:v>175851.0</c:v>
                </c:pt>
                <c:pt idx="697">
                  <c:v>176101.0</c:v>
                </c:pt>
                <c:pt idx="698">
                  <c:v>176351.0</c:v>
                </c:pt>
                <c:pt idx="699">
                  <c:v>176601.0</c:v>
                </c:pt>
                <c:pt idx="700">
                  <c:v>176851.0</c:v>
                </c:pt>
                <c:pt idx="701">
                  <c:v>177101.0</c:v>
                </c:pt>
                <c:pt idx="702">
                  <c:v>177351.0</c:v>
                </c:pt>
                <c:pt idx="703">
                  <c:v>177601.0</c:v>
                </c:pt>
                <c:pt idx="704">
                  <c:v>177851.0</c:v>
                </c:pt>
                <c:pt idx="705">
                  <c:v>178101.0</c:v>
                </c:pt>
                <c:pt idx="706">
                  <c:v>178351.0</c:v>
                </c:pt>
                <c:pt idx="707">
                  <c:v>178601.0</c:v>
                </c:pt>
                <c:pt idx="708">
                  <c:v>178851.0</c:v>
                </c:pt>
                <c:pt idx="709">
                  <c:v>179101.0</c:v>
                </c:pt>
                <c:pt idx="710">
                  <c:v>179351.0</c:v>
                </c:pt>
                <c:pt idx="711">
                  <c:v>179601.0</c:v>
                </c:pt>
                <c:pt idx="712">
                  <c:v>179851.0</c:v>
                </c:pt>
                <c:pt idx="713">
                  <c:v>180101.0</c:v>
                </c:pt>
                <c:pt idx="714">
                  <c:v>180351.0</c:v>
                </c:pt>
                <c:pt idx="715">
                  <c:v>180601.0</c:v>
                </c:pt>
                <c:pt idx="716">
                  <c:v>180851.0</c:v>
                </c:pt>
                <c:pt idx="717">
                  <c:v>181101.0</c:v>
                </c:pt>
                <c:pt idx="718">
                  <c:v>181351.0</c:v>
                </c:pt>
                <c:pt idx="719">
                  <c:v>181601.0</c:v>
                </c:pt>
                <c:pt idx="720">
                  <c:v>181851.0</c:v>
                </c:pt>
                <c:pt idx="721">
                  <c:v>182101.0</c:v>
                </c:pt>
                <c:pt idx="722">
                  <c:v>182351.0</c:v>
                </c:pt>
                <c:pt idx="723">
                  <c:v>182601.0</c:v>
                </c:pt>
                <c:pt idx="724">
                  <c:v>182851.0</c:v>
                </c:pt>
                <c:pt idx="725">
                  <c:v>183101.0</c:v>
                </c:pt>
                <c:pt idx="726">
                  <c:v>183351.0</c:v>
                </c:pt>
                <c:pt idx="727">
                  <c:v>183601.0</c:v>
                </c:pt>
                <c:pt idx="728">
                  <c:v>183851.0</c:v>
                </c:pt>
                <c:pt idx="729">
                  <c:v>184101.0</c:v>
                </c:pt>
                <c:pt idx="730">
                  <c:v>184351.0</c:v>
                </c:pt>
                <c:pt idx="731">
                  <c:v>184601.0</c:v>
                </c:pt>
                <c:pt idx="732">
                  <c:v>184851.0</c:v>
                </c:pt>
                <c:pt idx="733">
                  <c:v>185101.0</c:v>
                </c:pt>
                <c:pt idx="734">
                  <c:v>185351.0</c:v>
                </c:pt>
                <c:pt idx="735">
                  <c:v>185601.0</c:v>
                </c:pt>
                <c:pt idx="736">
                  <c:v>185851.0</c:v>
                </c:pt>
                <c:pt idx="737">
                  <c:v>186101.0</c:v>
                </c:pt>
                <c:pt idx="738">
                  <c:v>186351.0</c:v>
                </c:pt>
                <c:pt idx="739">
                  <c:v>186601.0</c:v>
                </c:pt>
                <c:pt idx="740">
                  <c:v>186851.0</c:v>
                </c:pt>
                <c:pt idx="741">
                  <c:v>187101.0</c:v>
                </c:pt>
                <c:pt idx="742">
                  <c:v>187351.0</c:v>
                </c:pt>
                <c:pt idx="743">
                  <c:v>187601.0</c:v>
                </c:pt>
                <c:pt idx="744">
                  <c:v>187851.0</c:v>
                </c:pt>
                <c:pt idx="745">
                  <c:v>188101.0</c:v>
                </c:pt>
                <c:pt idx="746">
                  <c:v>188351.0</c:v>
                </c:pt>
                <c:pt idx="747">
                  <c:v>188601.0</c:v>
                </c:pt>
                <c:pt idx="748">
                  <c:v>188851.0</c:v>
                </c:pt>
                <c:pt idx="749">
                  <c:v>189101.0</c:v>
                </c:pt>
                <c:pt idx="750">
                  <c:v>189351.0</c:v>
                </c:pt>
                <c:pt idx="751">
                  <c:v>189601.0</c:v>
                </c:pt>
                <c:pt idx="752">
                  <c:v>189851.0</c:v>
                </c:pt>
                <c:pt idx="753">
                  <c:v>190101.0</c:v>
                </c:pt>
                <c:pt idx="754">
                  <c:v>190351.0</c:v>
                </c:pt>
                <c:pt idx="755">
                  <c:v>190601.0</c:v>
                </c:pt>
                <c:pt idx="756">
                  <c:v>190851.0</c:v>
                </c:pt>
                <c:pt idx="757">
                  <c:v>191101.0</c:v>
                </c:pt>
                <c:pt idx="758">
                  <c:v>191351.0</c:v>
                </c:pt>
                <c:pt idx="759">
                  <c:v>191601.0</c:v>
                </c:pt>
                <c:pt idx="760">
                  <c:v>191851.0</c:v>
                </c:pt>
                <c:pt idx="761">
                  <c:v>192101.0</c:v>
                </c:pt>
                <c:pt idx="762">
                  <c:v>192351.0</c:v>
                </c:pt>
                <c:pt idx="763">
                  <c:v>192601.0</c:v>
                </c:pt>
                <c:pt idx="764">
                  <c:v>192851.0</c:v>
                </c:pt>
                <c:pt idx="765">
                  <c:v>193101.0</c:v>
                </c:pt>
                <c:pt idx="766">
                  <c:v>193351.0</c:v>
                </c:pt>
                <c:pt idx="767">
                  <c:v>193601.0</c:v>
                </c:pt>
                <c:pt idx="768">
                  <c:v>193851.0</c:v>
                </c:pt>
                <c:pt idx="769">
                  <c:v>194101.0</c:v>
                </c:pt>
                <c:pt idx="770">
                  <c:v>194351.0</c:v>
                </c:pt>
                <c:pt idx="771">
                  <c:v>194601.0</c:v>
                </c:pt>
                <c:pt idx="772">
                  <c:v>194851.0</c:v>
                </c:pt>
                <c:pt idx="773">
                  <c:v>195101.0</c:v>
                </c:pt>
                <c:pt idx="774">
                  <c:v>195351.0</c:v>
                </c:pt>
                <c:pt idx="775">
                  <c:v>195601.0</c:v>
                </c:pt>
                <c:pt idx="776">
                  <c:v>195851.0</c:v>
                </c:pt>
                <c:pt idx="777">
                  <c:v>196101.0</c:v>
                </c:pt>
                <c:pt idx="778">
                  <c:v>196351.0</c:v>
                </c:pt>
                <c:pt idx="779">
                  <c:v>196601.0</c:v>
                </c:pt>
                <c:pt idx="780">
                  <c:v>196851.0</c:v>
                </c:pt>
                <c:pt idx="781">
                  <c:v>197101.0</c:v>
                </c:pt>
                <c:pt idx="782">
                  <c:v>197351.0</c:v>
                </c:pt>
                <c:pt idx="783">
                  <c:v>197601.0</c:v>
                </c:pt>
                <c:pt idx="784">
                  <c:v>197851.0</c:v>
                </c:pt>
                <c:pt idx="785">
                  <c:v>198101.0</c:v>
                </c:pt>
                <c:pt idx="786">
                  <c:v>198351.0</c:v>
                </c:pt>
                <c:pt idx="787">
                  <c:v>198601.0</c:v>
                </c:pt>
                <c:pt idx="788">
                  <c:v>198851.0</c:v>
                </c:pt>
                <c:pt idx="789">
                  <c:v>199101.0</c:v>
                </c:pt>
                <c:pt idx="790">
                  <c:v>199351.0</c:v>
                </c:pt>
                <c:pt idx="791">
                  <c:v>199601.0</c:v>
                </c:pt>
                <c:pt idx="792">
                  <c:v>199851.0</c:v>
                </c:pt>
                <c:pt idx="793">
                  <c:v>200101.0</c:v>
                </c:pt>
                <c:pt idx="794">
                  <c:v>200351.0</c:v>
                </c:pt>
                <c:pt idx="795">
                  <c:v>200601.0</c:v>
                </c:pt>
                <c:pt idx="796">
                  <c:v>200851.0</c:v>
                </c:pt>
                <c:pt idx="797">
                  <c:v>201101.0</c:v>
                </c:pt>
                <c:pt idx="798">
                  <c:v>201351.0</c:v>
                </c:pt>
                <c:pt idx="799">
                  <c:v>201601.0</c:v>
                </c:pt>
                <c:pt idx="800">
                  <c:v>201851.0</c:v>
                </c:pt>
                <c:pt idx="801">
                  <c:v>202101.0</c:v>
                </c:pt>
                <c:pt idx="802">
                  <c:v>202351.0</c:v>
                </c:pt>
                <c:pt idx="803">
                  <c:v>202601.0</c:v>
                </c:pt>
                <c:pt idx="804">
                  <c:v>202851.0</c:v>
                </c:pt>
                <c:pt idx="805">
                  <c:v>203101.0</c:v>
                </c:pt>
                <c:pt idx="806">
                  <c:v>203351.0</c:v>
                </c:pt>
                <c:pt idx="807">
                  <c:v>203601.0</c:v>
                </c:pt>
                <c:pt idx="808">
                  <c:v>203851.0</c:v>
                </c:pt>
                <c:pt idx="809">
                  <c:v>204101.0</c:v>
                </c:pt>
                <c:pt idx="810">
                  <c:v>204351.0</c:v>
                </c:pt>
                <c:pt idx="811">
                  <c:v>204601.0</c:v>
                </c:pt>
                <c:pt idx="812">
                  <c:v>204851.0</c:v>
                </c:pt>
                <c:pt idx="813">
                  <c:v>205101.0</c:v>
                </c:pt>
                <c:pt idx="814">
                  <c:v>205351.0</c:v>
                </c:pt>
                <c:pt idx="815">
                  <c:v>205601.0</c:v>
                </c:pt>
                <c:pt idx="816">
                  <c:v>205851.0</c:v>
                </c:pt>
                <c:pt idx="817">
                  <c:v>206101.0</c:v>
                </c:pt>
                <c:pt idx="818">
                  <c:v>206351.0</c:v>
                </c:pt>
                <c:pt idx="819">
                  <c:v>206601.0</c:v>
                </c:pt>
                <c:pt idx="820">
                  <c:v>206851.0</c:v>
                </c:pt>
                <c:pt idx="821">
                  <c:v>207101.0</c:v>
                </c:pt>
                <c:pt idx="822">
                  <c:v>207351.0</c:v>
                </c:pt>
                <c:pt idx="823">
                  <c:v>207601.0</c:v>
                </c:pt>
                <c:pt idx="824">
                  <c:v>207851.0</c:v>
                </c:pt>
                <c:pt idx="825">
                  <c:v>208101.0</c:v>
                </c:pt>
                <c:pt idx="826">
                  <c:v>208351.0</c:v>
                </c:pt>
                <c:pt idx="827">
                  <c:v>208601.0</c:v>
                </c:pt>
                <c:pt idx="828">
                  <c:v>208851.0</c:v>
                </c:pt>
                <c:pt idx="829">
                  <c:v>209101.0</c:v>
                </c:pt>
                <c:pt idx="830">
                  <c:v>209351.0</c:v>
                </c:pt>
                <c:pt idx="831">
                  <c:v>209601.0</c:v>
                </c:pt>
                <c:pt idx="832">
                  <c:v>209851.0</c:v>
                </c:pt>
                <c:pt idx="833">
                  <c:v>210101.0</c:v>
                </c:pt>
                <c:pt idx="834">
                  <c:v>210351.0</c:v>
                </c:pt>
                <c:pt idx="835">
                  <c:v>210601.0</c:v>
                </c:pt>
                <c:pt idx="836">
                  <c:v>210851.0</c:v>
                </c:pt>
                <c:pt idx="837">
                  <c:v>211101.0</c:v>
                </c:pt>
                <c:pt idx="838">
                  <c:v>211351.0</c:v>
                </c:pt>
                <c:pt idx="839">
                  <c:v>211601.0</c:v>
                </c:pt>
                <c:pt idx="840">
                  <c:v>211851.0</c:v>
                </c:pt>
                <c:pt idx="841">
                  <c:v>212101.0</c:v>
                </c:pt>
                <c:pt idx="842">
                  <c:v>212351.0</c:v>
                </c:pt>
                <c:pt idx="843">
                  <c:v>212601.0</c:v>
                </c:pt>
                <c:pt idx="844">
                  <c:v>212851.0</c:v>
                </c:pt>
                <c:pt idx="845">
                  <c:v>213101.0</c:v>
                </c:pt>
                <c:pt idx="846">
                  <c:v>213351.0</c:v>
                </c:pt>
                <c:pt idx="847">
                  <c:v>213601.0</c:v>
                </c:pt>
                <c:pt idx="848">
                  <c:v>213851.0</c:v>
                </c:pt>
                <c:pt idx="849">
                  <c:v>214101.0</c:v>
                </c:pt>
                <c:pt idx="850">
                  <c:v>214351.0</c:v>
                </c:pt>
                <c:pt idx="851">
                  <c:v>214601.0</c:v>
                </c:pt>
                <c:pt idx="852">
                  <c:v>214851.0</c:v>
                </c:pt>
                <c:pt idx="853">
                  <c:v>215101.0</c:v>
                </c:pt>
                <c:pt idx="854">
                  <c:v>215351.0</c:v>
                </c:pt>
                <c:pt idx="855">
                  <c:v>215601.0</c:v>
                </c:pt>
                <c:pt idx="856">
                  <c:v>215851.0</c:v>
                </c:pt>
                <c:pt idx="857">
                  <c:v>216101.0</c:v>
                </c:pt>
                <c:pt idx="858">
                  <c:v>216351.0</c:v>
                </c:pt>
                <c:pt idx="859">
                  <c:v>216601.0</c:v>
                </c:pt>
                <c:pt idx="860">
                  <c:v>216851.0</c:v>
                </c:pt>
                <c:pt idx="861">
                  <c:v>217101.0</c:v>
                </c:pt>
                <c:pt idx="862">
                  <c:v>217351.0</c:v>
                </c:pt>
                <c:pt idx="863">
                  <c:v>217601.0</c:v>
                </c:pt>
                <c:pt idx="864">
                  <c:v>217851.0</c:v>
                </c:pt>
                <c:pt idx="865">
                  <c:v>218101.0</c:v>
                </c:pt>
                <c:pt idx="866">
                  <c:v>218351.0</c:v>
                </c:pt>
                <c:pt idx="867">
                  <c:v>218601.0</c:v>
                </c:pt>
                <c:pt idx="868">
                  <c:v>218851.0</c:v>
                </c:pt>
                <c:pt idx="869">
                  <c:v>219101.0</c:v>
                </c:pt>
                <c:pt idx="870">
                  <c:v>219351.0</c:v>
                </c:pt>
                <c:pt idx="871">
                  <c:v>219601.0</c:v>
                </c:pt>
                <c:pt idx="872">
                  <c:v>219851.0</c:v>
                </c:pt>
                <c:pt idx="873">
                  <c:v>220101.0</c:v>
                </c:pt>
                <c:pt idx="874">
                  <c:v>220351.0</c:v>
                </c:pt>
                <c:pt idx="875">
                  <c:v>220601.0</c:v>
                </c:pt>
                <c:pt idx="876">
                  <c:v>220851.0</c:v>
                </c:pt>
                <c:pt idx="877">
                  <c:v>221101.0</c:v>
                </c:pt>
                <c:pt idx="878">
                  <c:v>221351.0</c:v>
                </c:pt>
                <c:pt idx="879">
                  <c:v>221601.0</c:v>
                </c:pt>
                <c:pt idx="880">
                  <c:v>221851.0</c:v>
                </c:pt>
                <c:pt idx="881">
                  <c:v>222101.0</c:v>
                </c:pt>
                <c:pt idx="882">
                  <c:v>222351.0</c:v>
                </c:pt>
                <c:pt idx="883">
                  <c:v>222601.0</c:v>
                </c:pt>
                <c:pt idx="884">
                  <c:v>222851.0</c:v>
                </c:pt>
                <c:pt idx="885">
                  <c:v>223101.0</c:v>
                </c:pt>
                <c:pt idx="886">
                  <c:v>223351.0</c:v>
                </c:pt>
                <c:pt idx="887">
                  <c:v>223601.0</c:v>
                </c:pt>
                <c:pt idx="888">
                  <c:v>223851.0</c:v>
                </c:pt>
                <c:pt idx="889">
                  <c:v>224101.0</c:v>
                </c:pt>
                <c:pt idx="890">
                  <c:v>224351.0</c:v>
                </c:pt>
                <c:pt idx="891">
                  <c:v>224601.0</c:v>
                </c:pt>
                <c:pt idx="892">
                  <c:v>224851.0</c:v>
                </c:pt>
                <c:pt idx="893">
                  <c:v>225101.0</c:v>
                </c:pt>
                <c:pt idx="894">
                  <c:v>225351.0</c:v>
                </c:pt>
                <c:pt idx="895">
                  <c:v>225601.0</c:v>
                </c:pt>
                <c:pt idx="896">
                  <c:v>225851.0</c:v>
                </c:pt>
                <c:pt idx="897">
                  <c:v>226101.0</c:v>
                </c:pt>
                <c:pt idx="898">
                  <c:v>226351.0</c:v>
                </c:pt>
                <c:pt idx="899">
                  <c:v>226601.0</c:v>
                </c:pt>
                <c:pt idx="900">
                  <c:v>226851.0</c:v>
                </c:pt>
                <c:pt idx="901">
                  <c:v>227101.0</c:v>
                </c:pt>
                <c:pt idx="902">
                  <c:v>227351.0</c:v>
                </c:pt>
                <c:pt idx="903">
                  <c:v>227601.0</c:v>
                </c:pt>
                <c:pt idx="904">
                  <c:v>227851.0</c:v>
                </c:pt>
                <c:pt idx="905">
                  <c:v>228101.0</c:v>
                </c:pt>
                <c:pt idx="906">
                  <c:v>228351.0</c:v>
                </c:pt>
                <c:pt idx="907">
                  <c:v>228601.0</c:v>
                </c:pt>
                <c:pt idx="908">
                  <c:v>228851.0</c:v>
                </c:pt>
                <c:pt idx="909">
                  <c:v>229101.0</c:v>
                </c:pt>
                <c:pt idx="910">
                  <c:v>229351.0</c:v>
                </c:pt>
                <c:pt idx="911">
                  <c:v>229601.0</c:v>
                </c:pt>
                <c:pt idx="912">
                  <c:v>229851.0</c:v>
                </c:pt>
                <c:pt idx="913">
                  <c:v>230101.0</c:v>
                </c:pt>
                <c:pt idx="914">
                  <c:v>230351.0</c:v>
                </c:pt>
                <c:pt idx="915">
                  <c:v>230601.0</c:v>
                </c:pt>
                <c:pt idx="916">
                  <c:v>230851.0</c:v>
                </c:pt>
                <c:pt idx="917">
                  <c:v>231101.0</c:v>
                </c:pt>
                <c:pt idx="918">
                  <c:v>231351.0</c:v>
                </c:pt>
                <c:pt idx="919">
                  <c:v>231601.0</c:v>
                </c:pt>
                <c:pt idx="920">
                  <c:v>231851.0</c:v>
                </c:pt>
                <c:pt idx="921">
                  <c:v>232101.0</c:v>
                </c:pt>
                <c:pt idx="922">
                  <c:v>232351.0</c:v>
                </c:pt>
                <c:pt idx="923">
                  <c:v>232601.0</c:v>
                </c:pt>
                <c:pt idx="924">
                  <c:v>232851.0</c:v>
                </c:pt>
                <c:pt idx="925">
                  <c:v>233101.0</c:v>
                </c:pt>
                <c:pt idx="926">
                  <c:v>233351.0</c:v>
                </c:pt>
                <c:pt idx="927">
                  <c:v>233601.0</c:v>
                </c:pt>
                <c:pt idx="928">
                  <c:v>233851.0</c:v>
                </c:pt>
                <c:pt idx="929">
                  <c:v>234101.0</c:v>
                </c:pt>
                <c:pt idx="930">
                  <c:v>234351.0</c:v>
                </c:pt>
                <c:pt idx="931">
                  <c:v>234601.0</c:v>
                </c:pt>
                <c:pt idx="932">
                  <c:v>234851.0</c:v>
                </c:pt>
                <c:pt idx="933">
                  <c:v>235101.0</c:v>
                </c:pt>
                <c:pt idx="934">
                  <c:v>235351.0</c:v>
                </c:pt>
                <c:pt idx="935">
                  <c:v>235601.0</c:v>
                </c:pt>
                <c:pt idx="936">
                  <c:v>235851.0</c:v>
                </c:pt>
                <c:pt idx="937">
                  <c:v>236101.0</c:v>
                </c:pt>
                <c:pt idx="938">
                  <c:v>236351.0</c:v>
                </c:pt>
                <c:pt idx="939">
                  <c:v>236601.0</c:v>
                </c:pt>
                <c:pt idx="940">
                  <c:v>236851.0</c:v>
                </c:pt>
                <c:pt idx="941">
                  <c:v>237101.0</c:v>
                </c:pt>
                <c:pt idx="942">
                  <c:v>237351.0</c:v>
                </c:pt>
                <c:pt idx="943">
                  <c:v>237601.0</c:v>
                </c:pt>
                <c:pt idx="944">
                  <c:v>237851.0</c:v>
                </c:pt>
                <c:pt idx="945">
                  <c:v>238101.0</c:v>
                </c:pt>
                <c:pt idx="946">
                  <c:v>238351.0</c:v>
                </c:pt>
                <c:pt idx="947">
                  <c:v>238601.0</c:v>
                </c:pt>
                <c:pt idx="948">
                  <c:v>238851.0</c:v>
                </c:pt>
                <c:pt idx="949">
                  <c:v>239101.0</c:v>
                </c:pt>
                <c:pt idx="950">
                  <c:v>239351.0</c:v>
                </c:pt>
                <c:pt idx="951">
                  <c:v>239601.0</c:v>
                </c:pt>
                <c:pt idx="952">
                  <c:v>239851.0</c:v>
                </c:pt>
                <c:pt idx="953">
                  <c:v>240101.0</c:v>
                </c:pt>
                <c:pt idx="954">
                  <c:v>240351.0</c:v>
                </c:pt>
                <c:pt idx="955">
                  <c:v>240601.0</c:v>
                </c:pt>
                <c:pt idx="956">
                  <c:v>240851.0</c:v>
                </c:pt>
                <c:pt idx="957">
                  <c:v>241101.0</c:v>
                </c:pt>
                <c:pt idx="958">
                  <c:v>241351.0</c:v>
                </c:pt>
                <c:pt idx="959">
                  <c:v>241601.0</c:v>
                </c:pt>
                <c:pt idx="960">
                  <c:v>241851.0</c:v>
                </c:pt>
                <c:pt idx="961">
                  <c:v>242101.0</c:v>
                </c:pt>
                <c:pt idx="962">
                  <c:v>242351.0</c:v>
                </c:pt>
                <c:pt idx="963">
                  <c:v>242601.0</c:v>
                </c:pt>
                <c:pt idx="964">
                  <c:v>242851.0</c:v>
                </c:pt>
                <c:pt idx="965">
                  <c:v>243101.0</c:v>
                </c:pt>
                <c:pt idx="966">
                  <c:v>243351.0</c:v>
                </c:pt>
                <c:pt idx="967">
                  <c:v>243601.0</c:v>
                </c:pt>
                <c:pt idx="968">
                  <c:v>243851.0</c:v>
                </c:pt>
                <c:pt idx="969">
                  <c:v>244101.0</c:v>
                </c:pt>
                <c:pt idx="970">
                  <c:v>244351.0</c:v>
                </c:pt>
                <c:pt idx="971">
                  <c:v>244601.0</c:v>
                </c:pt>
                <c:pt idx="972">
                  <c:v>244851.0</c:v>
                </c:pt>
                <c:pt idx="973">
                  <c:v>245101.0</c:v>
                </c:pt>
                <c:pt idx="974">
                  <c:v>245351.0</c:v>
                </c:pt>
                <c:pt idx="975">
                  <c:v>245601.0</c:v>
                </c:pt>
                <c:pt idx="976">
                  <c:v>245851.0</c:v>
                </c:pt>
                <c:pt idx="977">
                  <c:v>246101.0</c:v>
                </c:pt>
                <c:pt idx="978">
                  <c:v>246351.0</c:v>
                </c:pt>
                <c:pt idx="979">
                  <c:v>246601.0</c:v>
                </c:pt>
                <c:pt idx="980">
                  <c:v>246851.0</c:v>
                </c:pt>
                <c:pt idx="981">
                  <c:v>247101.0</c:v>
                </c:pt>
                <c:pt idx="982">
                  <c:v>247351.0</c:v>
                </c:pt>
                <c:pt idx="983">
                  <c:v>247601.0</c:v>
                </c:pt>
                <c:pt idx="984">
                  <c:v>247851.0</c:v>
                </c:pt>
                <c:pt idx="985">
                  <c:v>248101.0</c:v>
                </c:pt>
                <c:pt idx="986">
                  <c:v>248351.0</c:v>
                </c:pt>
                <c:pt idx="987">
                  <c:v>248601.0</c:v>
                </c:pt>
                <c:pt idx="988">
                  <c:v>248851.0</c:v>
                </c:pt>
                <c:pt idx="989">
                  <c:v>249101.0</c:v>
                </c:pt>
                <c:pt idx="990">
                  <c:v>249351.0</c:v>
                </c:pt>
                <c:pt idx="991">
                  <c:v>249601.0</c:v>
                </c:pt>
                <c:pt idx="992">
                  <c:v>249851.0</c:v>
                </c:pt>
                <c:pt idx="993">
                  <c:v>250101.0</c:v>
                </c:pt>
                <c:pt idx="994">
                  <c:v>250351.0</c:v>
                </c:pt>
                <c:pt idx="995">
                  <c:v>250601.0</c:v>
                </c:pt>
                <c:pt idx="996">
                  <c:v>250851.0</c:v>
                </c:pt>
                <c:pt idx="997">
                  <c:v>251101.0</c:v>
                </c:pt>
                <c:pt idx="998">
                  <c:v>251351.0</c:v>
                </c:pt>
                <c:pt idx="999">
                  <c:v>251601.0</c:v>
                </c:pt>
                <c:pt idx="1000">
                  <c:v>251851.0</c:v>
                </c:pt>
                <c:pt idx="1001">
                  <c:v>252101.0</c:v>
                </c:pt>
                <c:pt idx="1002">
                  <c:v>252351.0</c:v>
                </c:pt>
                <c:pt idx="1003">
                  <c:v>252601.0</c:v>
                </c:pt>
                <c:pt idx="1004">
                  <c:v>252851.0</c:v>
                </c:pt>
                <c:pt idx="1005">
                  <c:v>253101.0</c:v>
                </c:pt>
                <c:pt idx="1006">
                  <c:v>253351.0</c:v>
                </c:pt>
                <c:pt idx="1007">
                  <c:v>253601.0</c:v>
                </c:pt>
                <c:pt idx="1008">
                  <c:v>253851.0</c:v>
                </c:pt>
                <c:pt idx="1009">
                  <c:v>254101.0</c:v>
                </c:pt>
                <c:pt idx="1010">
                  <c:v>254351.0</c:v>
                </c:pt>
                <c:pt idx="1011">
                  <c:v>254601.0</c:v>
                </c:pt>
                <c:pt idx="1012">
                  <c:v>254851.0</c:v>
                </c:pt>
                <c:pt idx="1013">
                  <c:v>255101.0</c:v>
                </c:pt>
                <c:pt idx="1014">
                  <c:v>255351.0</c:v>
                </c:pt>
                <c:pt idx="1015">
                  <c:v>255601.0</c:v>
                </c:pt>
                <c:pt idx="1016">
                  <c:v>255851.0</c:v>
                </c:pt>
                <c:pt idx="1017">
                  <c:v>256101.0</c:v>
                </c:pt>
                <c:pt idx="1018">
                  <c:v>256351.0</c:v>
                </c:pt>
                <c:pt idx="1019">
                  <c:v>256601.0</c:v>
                </c:pt>
                <c:pt idx="1020">
                  <c:v>256851.0</c:v>
                </c:pt>
                <c:pt idx="1021">
                  <c:v>257101.0</c:v>
                </c:pt>
                <c:pt idx="1022">
                  <c:v>257351.0</c:v>
                </c:pt>
                <c:pt idx="1023">
                  <c:v>257601.0</c:v>
                </c:pt>
                <c:pt idx="1024">
                  <c:v>257851.0</c:v>
                </c:pt>
                <c:pt idx="1025">
                  <c:v>258101.0</c:v>
                </c:pt>
                <c:pt idx="1026">
                  <c:v>258351.0</c:v>
                </c:pt>
                <c:pt idx="1027">
                  <c:v>258601.0</c:v>
                </c:pt>
                <c:pt idx="1028">
                  <c:v>258851.0</c:v>
                </c:pt>
                <c:pt idx="1029">
                  <c:v>259101.0</c:v>
                </c:pt>
                <c:pt idx="1030">
                  <c:v>259351.0</c:v>
                </c:pt>
                <c:pt idx="1031">
                  <c:v>259601.0</c:v>
                </c:pt>
                <c:pt idx="1032">
                  <c:v>259851.0</c:v>
                </c:pt>
                <c:pt idx="1033">
                  <c:v>260101.0</c:v>
                </c:pt>
                <c:pt idx="1034">
                  <c:v>260351.0</c:v>
                </c:pt>
                <c:pt idx="1035">
                  <c:v>260601.0</c:v>
                </c:pt>
                <c:pt idx="1036">
                  <c:v>260851.0</c:v>
                </c:pt>
                <c:pt idx="1037">
                  <c:v>261101.0</c:v>
                </c:pt>
                <c:pt idx="1038">
                  <c:v>261351.0</c:v>
                </c:pt>
                <c:pt idx="1039">
                  <c:v>261601.0</c:v>
                </c:pt>
                <c:pt idx="1040">
                  <c:v>261851.0</c:v>
                </c:pt>
                <c:pt idx="1041">
                  <c:v>262101.0</c:v>
                </c:pt>
                <c:pt idx="1042">
                  <c:v>262351.0</c:v>
                </c:pt>
                <c:pt idx="1043">
                  <c:v>262601.0</c:v>
                </c:pt>
                <c:pt idx="1044">
                  <c:v>262851.0</c:v>
                </c:pt>
                <c:pt idx="1045">
                  <c:v>263101.0</c:v>
                </c:pt>
                <c:pt idx="1046">
                  <c:v>263351.0</c:v>
                </c:pt>
                <c:pt idx="1047">
                  <c:v>263601.0</c:v>
                </c:pt>
                <c:pt idx="1048">
                  <c:v>263851.0</c:v>
                </c:pt>
                <c:pt idx="1049">
                  <c:v>264101.0</c:v>
                </c:pt>
                <c:pt idx="1050">
                  <c:v>264351.0</c:v>
                </c:pt>
                <c:pt idx="1051">
                  <c:v>264601.0</c:v>
                </c:pt>
                <c:pt idx="1052">
                  <c:v>264851.0</c:v>
                </c:pt>
                <c:pt idx="1053">
                  <c:v>265101.0</c:v>
                </c:pt>
                <c:pt idx="1054">
                  <c:v>265351.0</c:v>
                </c:pt>
                <c:pt idx="1055">
                  <c:v>265601.0</c:v>
                </c:pt>
                <c:pt idx="1056">
                  <c:v>265851.0</c:v>
                </c:pt>
                <c:pt idx="1057">
                  <c:v>266101.0</c:v>
                </c:pt>
                <c:pt idx="1058">
                  <c:v>266351.0</c:v>
                </c:pt>
                <c:pt idx="1059">
                  <c:v>266601.0</c:v>
                </c:pt>
                <c:pt idx="1060">
                  <c:v>266851.0</c:v>
                </c:pt>
                <c:pt idx="1061">
                  <c:v>267101.0</c:v>
                </c:pt>
                <c:pt idx="1062">
                  <c:v>267351.0</c:v>
                </c:pt>
                <c:pt idx="1063">
                  <c:v>267601.0</c:v>
                </c:pt>
                <c:pt idx="1064">
                  <c:v>267851.0</c:v>
                </c:pt>
                <c:pt idx="1065">
                  <c:v>268101.0</c:v>
                </c:pt>
                <c:pt idx="1066">
                  <c:v>268351.0</c:v>
                </c:pt>
                <c:pt idx="1067">
                  <c:v>268601.0</c:v>
                </c:pt>
                <c:pt idx="1068">
                  <c:v>268851.0</c:v>
                </c:pt>
                <c:pt idx="1069">
                  <c:v>269101.0</c:v>
                </c:pt>
                <c:pt idx="1070">
                  <c:v>269351.0</c:v>
                </c:pt>
                <c:pt idx="1071">
                  <c:v>269601.0</c:v>
                </c:pt>
                <c:pt idx="1072">
                  <c:v>269851.0</c:v>
                </c:pt>
                <c:pt idx="1073">
                  <c:v>270101.0</c:v>
                </c:pt>
                <c:pt idx="1074">
                  <c:v>270351.0</c:v>
                </c:pt>
                <c:pt idx="1075">
                  <c:v>270601.0</c:v>
                </c:pt>
                <c:pt idx="1076">
                  <c:v>270851.0</c:v>
                </c:pt>
                <c:pt idx="1077">
                  <c:v>271101.0</c:v>
                </c:pt>
                <c:pt idx="1078">
                  <c:v>271351.0</c:v>
                </c:pt>
                <c:pt idx="1079">
                  <c:v>271601.0</c:v>
                </c:pt>
                <c:pt idx="1080">
                  <c:v>271851.0</c:v>
                </c:pt>
                <c:pt idx="1081">
                  <c:v>272101.0</c:v>
                </c:pt>
                <c:pt idx="1082">
                  <c:v>272351.0</c:v>
                </c:pt>
                <c:pt idx="1083">
                  <c:v>272601.0</c:v>
                </c:pt>
                <c:pt idx="1084">
                  <c:v>272851.0</c:v>
                </c:pt>
                <c:pt idx="1085">
                  <c:v>273101.0</c:v>
                </c:pt>
                <c:pt idx="1086">
                  <c:v>273351.0</c:v>
                </c:pt>
                <c:pt idx="1087">
                  <c:v>273601.0</c:v>
                </c:pt>
                <c:pt idx="1088">
                  <c:v>273851.0</c:v>
                </c:pt>
                <c:pt idx="1089">
                  <c:v>274101.0</c:v>
                </c:pt>
                <c:pt idx="1090">
                  <c:v>274351.0</c:v>
                </c:pt>
                <c:pt idx="1091">
                  <c:v>274601.0</c:v>
                </c:pt>
                <c:pt idx="1092">
                  <c:v>274851.0</c:v>
                </c:pt>
                <c:pt idx="1093">
                  <c:v>275101.0</c:v>
                </c:pt>
                <c:pt idx="1094">
                  <c:v>275351.0</c:v>
                </c:pt>
                <c:pt idx="1095">
                  <c:v>275601.0</c:v>
                </c:pt>
                <c:pt idx="1096">
                  <c:v>275851.0</c:v>
                </c:pt>
                <c:pt idx="1097">
                  <c:v>276101.0</c:v>
                </c:pt>
                <c:pt idx="1098">
                  <c:v>276351.0</c:v>
                </c:pt>
                <c:pt idx="1099">
                  <c:v>276601.0</c:v>
                </c:pt>
                <c:pt idx="1100">
                  <c:v>276851.0</c:v>
                </c:pt>
                <c:pt idx="1101">
                  <c:v>277101.0</c:v>
                </c:pt>
                <c:pt idx="1102">
                  <c:v>277351.0</c:v>
                </c:pt>
                <c:pt idx="1103">
                  <c:v>277601.0</c:v>
                </c:pt>
                <c:pt idx="1104">
                  <c:v>277851.0</c:v>
                </c:pt>
                <c:pt idx="1105">
                  <c:v>278101.0</c:v>
                </c:pt>
                <c:pt idx="1106">
                  <c:v>278351.0</c:v>
                </c:pt>
                <c:pt idx="1107">
                  <c:v>278601.0</c:v>
                </c:pt>
                <c:pt idx="1108">
                  <c:v>278851.0</c:v>
                </c:pt>
                <c:pt idx="1109">
                  <c:v>279101.0</c:v>
                </c:pt>
                <c:pt idx="1110">
                  <c:v>279351.0</c:v>
                </c:pt>
                <c:pt idx="1111">
                  <c:v>279601.0</c:v>
                </c:pt>
                <c:pt idx="1112">
                  <c:v>279851.0</c:v>
                </c:pt>
                <c:pt idx="1113">
                  <c:v>280101.0</c:v>
                </c:pt>
                <c:pt idx="1114">
                  <c:v>280351.0</c:v>
                </c:pt>
                <c:pt idx="1115">
                  <c:v>280601.0</c:v>
                </c:pt>
                <c:pt idx="1116">
                  <c:v>280851.0</c:v>
                </c:pt>
                <c:pt idx="1117">
                  <c:v>281101.0</c:v>
                </c:pt>
                <c:pt idx="1118">
                  <c:v>281351.0</c:v>
                </c:pt>
                <c:pt idx="1119">
                  <c:v>281601.0</c:v>
                </c:pt>
                <c:pt idx="1120">
                  <c:v>281851.0</c:v>
                </c:pt>
                <c:pt idx="1121">
                  <c:v>282101.0</c:v>
                </c:pt>
                <c:pt idx="1122">
                  <c:v>282351.0</c:v>
                </c:pt>
                <c:pt idx="1123">
                  <c:v>282601.0</c:v>
                </c:pt>
                <c:pt idx="1124">
                  <c:v>282851.0</c:v>
                </c:pt>
                <c:pt idx="1125">
                  <c:v>283101.0</c:v>
                </c:pt>
                <c:pt idx="1126">
                  <c:v>283351.0</c:v>
                </c:pt>
                <c:pt idx="1127">
                  <c:v>283601.0</c:v>
                </c:pt>
                <c:pt idx="1128">
                  <c:v>283851.0</c:v>
                </c:pt>
                <c:pt idx="1129">
                  <c:v>284101.0</c:v>
                </c:pt>
                <c:pt idx="1130">
                  <c:v>284351.0</c:v>
                </c:pt>
                <c:pt idx="1131">
                  <c:v>284601.0</c:v>
                </c:pt>
                <c:pt idx="1132">
                  <c:v>284851.0</c:v>
                </c:pt>
                <c:pt idx="1133">
                  <c:v>285101.0</c:v>
                </c:pt>
                <c:pt idx="1134">
                  <c:v>285351.0</c:v>
                </c:pt>
                <c:pt idx="1135">
                  <c:v>285601.0</c:v>
                </c:pt>
                <c:pt idx="1136">
                  <c:v>285851.0</c:v>
                </c:pt>
                <c:pt idx="1137">
                  <c:v>286101.0</c:v>
                </c:pt>
                <c:pt idx="1138">
                  <c:v>286351.0</c:v>
                </c:pt>
                <c:pt idx="1139">
                  <c:v>286601.0</c:v>
                </c:pt>
                <c:pt idx="1140">
                  <c:v>286851.0</c:v>
                </c:pt>
                <c:pt idx="1141">
                  <c:v>287101.0</c:v>
                </c:pt>
                <c:pt idx="1142">
                  <c:v>287351.0</c:v>
                </c:pt>
                <c:pt idx="1143">
                  <c:v>287601.0</c:v>
                </c:pt>
                <c:pt idx="1144">
                  <c:v>287851.0</c:v>
                </c:pt>
                <c:pt idx="1145">
                  <c:v>288101.0</c:v>
                </c:pt>
                <c:pt idx="1146">
                  <c:v>288351.0</c:v>
                </c:pt>
                <c:pt idx="1147">
                  <c:v>288601.0</c:v>
                </c:pt>
                <c:pt idx="1148">
                  <c:v>288851.0</c:v>
                </c:pt>
                <c:pt idx="1149">
                  <c:v>289101.0</c:v>
                </c:pt>
                <c:pt idx="1150">
                  <c:v>289351.0</c:v>
                </c:pt>
                <c:pt idx="1151">
                  <c:v>289601.0</c:v>
                </c:pt>
                <c:pt idx="1152">
                  <c:v>289851.0</c:v>
                </c:pt>
                <c:pt idx="1153">
                  <c:v>290101.0</c:v>
                </c:pt>
                <c:pt idx="1154">
                  <c:v>290351.0</c:v>
                </c:pt>
                <c:pt idx="1155">
                  <c:v>290601.0</c:v>
                </c:pt>
                <c:pt idx="1156">
                  <c:v>290851.0</c:v>
                </c:pt>
                <c:pt idx="1157">
                  <c:v>291101.0</c:v>
                </c:pt>
                <c:pt idx="1158">
                  <c:v>291351.0</c:v>
                </c:pt>
                <c:pt idx="1159">
                  <c:v>291601.0</c:v>
                </c:pt>
                <c:pt idx="1160">
                  <c:v>291851.0</c:v>
                </c:pt>
                <c:pt idx="1161">
                  <c:v>292101.0</c:v>
                </c:pt>
                <c:pt idx="1162">
                  <c:v>292351.0</c:v>
                </c:pt>
                <c:pt idx="1163">
                  <c:v>292601.0</c:v>
                </c:pt>
                <c:pt idx="1164">
                  <c:v>292851.0</c:v>
                </c:pt>
                <c:pt idx="1165">
                  <c:v>293101.0</c:v>
                </c:pt>
                <c:pt idx="1166">
                  <c:v>293351.0</c:v>
                </c:pt>
                <c:pt idx="1167">
                  <c:v>293601.0</c:v>
                </c:pt>
                <c:pt idx="1168">
                  <c:v>293851.0</c:v>
                </c:pt>
                <c:pt idx="1169">
                  <c:v>294101.0</c:v>
                </c:pt>
                <c:pt idx="1170">
                  <c:v>294351.0</c:v>
                </c:pt>
                <c:pt idx="1171">
                  <c:v>294601.0</c:v>
                </c:pt>
                <c:pt idx="1172">
                  <c:v>294851.0</c:v>
                </c:pt>
                <c:pt idx="1173">
                  <c:v>295101.0</c:v>
                </c:pt>
                <c:pt idx="1174">
                  <c:v>295351.0</c:v>
                </c:pt>
                <c:pt idx="1175">
                  <c:v>295601.0</c:v>
                </c:pt>
                <c:pt idx="1176">
                  <c:v>295851.0</c:v>
                </c:pt>
                <c:pt idx="1177">
                  <c:v>296101.0</c:v>
                </c:pt>
                <c:pt idx="1178">
                  <c:v>296351.0</c:v>
                </c:pt>
                <c:pt idx="1179">
                  <c:v>296601.0</c:v>
                </c:pt>
                <c:pt idx="1180">
                  <c:v>296851.0</c:v>
                </c:pt>
                <c:pt idx="1181">
                  <c:v>297101.0</c:v>
                </c:pt>
                <c:pt idx="1182">
                  <c:v>297351.0</c:v>
                </c:pt>
                <c:pt idx="1183">
                  <c:v>297601.0</c:v>
                </c:pt>
                <c:pt idx="1184">
                  <c:v>297851.0</c:v>
                </c:pt>
                <c:pt idx="1185">
                  <c:v>298101.0</c:v>
                </c:pt>
                <c:pt idx="1186">
                  <c:v>298351.0</c:v>
                </c:pt>
                <c:pt idx="1187">
                  <c:v>298601.0</c:v>
                </c:pt>
                <c:pt idx="1188">
                  <c:v>298851.0</c:v>
                </c:pt>
                <c:pt idx="1189">
                  <c:v>299101.0</c:v>
                </c:pt>
                <c:pt idx="1190">
                  <c:v>299351.0</c:v>
                </c:pt>
                <c:pt idx="1191">
                  <c:v>299601.0</c:v>
                </c:pt>
                <c:pt idx="1192">
                  <c:v>299851.0</c:v>
                </c:pt>
                <c:pt idx="1193">
                  <c:v>300101.0</c:v>
                </c:pt>
                <c:pt idx="1194">
                  <c:v>300351.0</c:v>
                </c:pt>
                <c:pt idx="1195">
                  <c:v>300601.0</c:v>
                </c:pt>
                <c:pt idx="1196">
                  <c:v>300851.0</c:v>
                </c:pt>
                <c:pt idx="1197">
                  <c:v>301101.0</c:v>
                </c:pt>
                <c:pt idx="1198">
                  <c:v>301351.0</c:v>
                </c:pt>
                <c:pt idx="1199">
                  <c:v>301601.0</c:v>
                </c:pt>
                <c:pt idx="1200">
                  <c:v>301851.0</c:v>
                </c:pt>
                <c:pt idx="1201">
                  <c:v>302101.0</c:v>
                </c:pt>
                <c:pt idx="1202">
                  <c:v>302351.0</c:v>
                </c:pt>
                <c:pt idx="1203">
                  <c:v>302601.0</c:v>
                </c:pt>
                <c:pt idx="1204">
                  <c:v>302851.0</c:v>
                </c:pt>
                <c:pt idx="1205">
                  <c:v>303101.0</c:v>
                </c:pt>
                <c:pt idx="1206">
                  <c:v>303351.0</c:v>
                </c:pt>
                <c:pt idx="1207">
                  <c:v>303601.0</c:v>
                </c:pt>
                <c:pt idx="1208">
                  <c:v>303851.0</c:v>
                </c:pt>
                <c:pt idx="1209">
                  <c:v>304101.0</c:v>
                </c:pt>
                <c:pt idx="1210">
                  <c:v>304351.0</c:v>
                </c:pt>
                <c:pt idx="1211">
                  <c:v>304601.0</c:v>
                </c:pt>
                <c:pt idx="1212">
                  <c:v>304851.0</c:v>
                </c:pt>
                <c:pt idx="1213">
                  <c:v>305101.0</c:v>
                </c:pt>
                <c:pt idx="1214">
                  <c:v>305351.0</c:v>
                </c:pt>
                <c:pt idx="1215">
                  <c:v>305601.0</c:v>
                </c:pt>
                <c:pt idx="1216">
                  <c:v>305851.0</c:v>
                </c:pt>
                <c:pt idx="1217">
                  <c:v>306101.0</c:v>
                </c:pt>
                <c:pt idx="1218">
                  <c:v>306351.0</c:v>
                </c:pt>
                <c:pt idx="1219">
                  <c:v>306601.0</c:v>
                </c:pt>
                <c:pt idx="1220">
                  <c:v>306851.0</c:v>
                </c:pt>
                <c:pt idx="1221">
                  <c:v>307101.0</c:v>
                </c:pt>
                <c:pt idx="1222">
                  <c:v>307351.0</c:v>
                </c:pt>
                <c:pt idx="1223">
                  <c:v>307601.0</c:v>
                </c:pt>
                <c:pt idx="1224">
                  <c:v>307851.0</c:v>
                </c:pt>
                <c:pt idx="1225">
                  <c:v>308101.0</c:v>
                </c:pt>
                <c:pt idx="1226">
                  <c:v>308351.0</c:v>
                </c:pt>
                <c:pt idx="1227">
                  <c:v>308601.0</c:v>
                </c:pt>
                <c:pt idx="1228">
                  <c:v>308851.0</c:v>
                </c:pt>
                <c:pt idx="1229">
                  <c:v>309101.0</c:v>
                </c:pt>
                <c:pt idx="1230">
                  <c:v>309351.0</c:v>
                </c:pt>
                <c:pt idx="1231">
                  <c:v>309601.0</c:v>
                </c:pt>
                <c:pt idx="1232">
                  <c:v>309851.0</c:v>
                </c:pt>
                <c:pt idx="1233">
                  <c:v>310101.0</c:v>
                </c:pt>
                <c:pt idx="1234">
                  <c:v>310351.0</c:v>
                </c:pt>
                <c:pt idx="1235">
                  <c:v>310601.0</c:v>
                </c:pt>
                <c:pt idx="1236">
                  <c:v>310851.0</c:v>
                </c:pt>
                <c:pt idx="1237">
                  <c:v>311101.0</c:v>
                </c:pt>
                <c:pt idx="1238">
                  <c:v>311351.0</c:v>
                </c:pt>
                <c:pt idx="1239">
                  <c:v>311601.0</c:v>
                </c:pt>
                <c:pt idx="1240">
                  <c:v>311851.0</c:v>
                </c:pt>
                <c:pt idx="1241">
                  <c:v>312101.0</c:v>
                </c:pt>
                <c:pt idx="1242">
                  <c:v>312351.0</c:v>
                </c:pt>
                <c:pt idx="1243">
                  <c:v>312601.0</c:v>
                </c:pt>
                <c:pt idx="1244">
                  <c:v>312851.0</c:v>
                </c:pt>
                <c:pt idx="1245">
                  <c:v>313101.0</c:v>
                </c:pt>
                <c:pt idx="1246">
                  <c:v>313351.0</c:v>
                </c:pt>
                <c:pt idx="1247">
                  <c:v>313601.0</c:v>
                </c:pt>
                <c:pt idx="1248">
                  <c:v>313851.0</c:v>
                </c:pt>
                <c:pt idx="1249">
                  <c:v>314101.0</c:v>
                </c:pt>
                <c:pt idx="1250">
                  <c:v>314351.0</c:v>
                </c:pt>
                <c:pt idx="1251">
                  <c:v>314601.0</c:v>
                </c:pt>
                <c:pt idx="1252">
                  <c:v>314851.0</c:v>
                </c:pt>
                <c:pt idx="1253">
                  <c:v>315101.0</c:v>
                </c:pt>
                <c:pt idx="1254">
                  <c:v>315351.0</c:v>
                </c:pt>
                <c:pt idx="1255">
                  <c:v>315601.0</c:v>
                </c:pt>
                <c:pt idx="1256">
                  <c:v>315851.0</c:v>
                </c:pt>
                <c:pt idx="1257">
                  <c:v>316101.0</c:v>
                </c:pt>
                <c:pt idx="1258">
                  <c:v>316351.0</c:v>
                </c:pt>
                <c:pt idx="1259">
                  <c:v>316601.0</c:v>
                </c:pt>
                <c:pt idx="1260">
                  <c:v>316851.0</c:v>
                </c:pt>
                <c:pt idx="1261">
                  <c:v>317101.0</c:v>
                </c:pt>
                <c:pt idx="1262">
                  <c:v>317351.0</c:v>
                </c:pt>
                <c:pt idx="1263">
                  <c:v>317601.0</c:v>
                </c:pt>
                <c:pt idx="1264">
                  <c:v>317851.0</c:v>
                </c:pt>
                <c:pt idx="1265">
                  <c:v>318101.0</c:v>
                </c:pt>
                <c:pt idx="1266">
                  <c:v>318351.0</c:v>
                </c:pt>
                <c:pt idx="1267">
                  <c:v>318601.0</c:v>
                </c:pt>
                <c:pt idx="1268">
                  <c:v>318851.0</c:v>
                </c:pt>
                <c:pt idx="1269">
                  <c:v>319101.0</c:v>
                </c:pt>
                <c:pt idx="1270">
                  <c:v>319351.0</c:v>
                </c:pt>
                <c:pt idx="1271">
                  <c:v>319601.0</c:v>
                </c:pt>
                <c:pt idx="1272">
                  <c:v>319851.0</c:v>
                </c:pt>
                <c:pt idx="1273">
                  <c:v>320101.0</c:v>
                </c:pt>
                <c:pt idx="1274">
                  <c:v>320351.0</c:v>
                </c:pt>
                <c:pt idx="1275">
                  <c:v>320601.0</c:v>
                </c:pt>
                <c:pt idx="1276">
                  <c:v>320851.0</c:v>
                </c:pt>
                <c:pt idx="1277">
                  <c:v>321101.0</c:v>
                </c:pt>
                <c:pt idx="1278">
                  <c:v>321351.0</c:v>
                </c:pt>
                <c:pt idx="1279">
                  <c:v>321601.0</c:v>
                </c:pt>
                <c:pt idx="1280">
                  <c:v>321851.0</c:v>
                </c:pt>
                <c:pt idx="1281">
                  <c:v>322101.0</c:v>
                </c:pt>
                <c:pt idx="1282">
                  <c:v>322351.0</c:v>
                </c:pt>
                <c:pt idx="1283">
                  <c:v>322601.0</c:v>
                </c:pt>
                <c:pt idx="1284">
                  <c:v>322851.0</c:v>
                </c:pt>
                <c:pt idx="1285">
                  <c:v>323101.0</c:v>
                </c:pt>
                <c:pt idx="1286">
                  <c:v>323351.0</c:v>
                </c:pt>
                <c:pt idx="1287">
                  <c:v>323601.0</c:v>
                </c:pt>
                <c:pt idx="1288">
                  <c:v>323851.0</c:v>
                </c:pt>
                <c:pt idx="1289">
                  <c:v>324101.0</c:v>
                </c:pt>
                <c:pt idx="1290">
                  <c:v>324351.0</c:v>
                </c:pt>
                <c:pt idx="1291">
                  <c:v>324601.0</c:v>
                </c:pt>
                <c:pt idx="1292">
                  <c:v>324851.0</c:v>
                </c:pt>
                <c:pt idx="1293">
                  <c:v>325101.0</c:v>
                </c:pt>
                <c:pt idx="1294">
                  <c:v>325351.0</c:v>
                </c:pt>
                <c:pt idx="1295">
                  <c:v>325601.0</c:v>
                </c:pt>
                <c:pt idx="1296">
                  <c:v>325851.0</c:v>
                </c:pt>
                <c:pt idx="1297">
                  <c:v>326101.0</c:v>
                </c:pt>
                <c:pt idx="1298">
                  <c:v>326351.0</c:v>
                </c:pt>
                <c:pt idx="1299">
                  <c:v>326601.0</c:v>
                </c:pt>
                <c:pt idx="1300">
                  <c:v>326851.0</c:v>
                </c:pt>
                <c:pt idx="1301">
                  <c:v>327101.0</c:v>
                </c:pt>
                <c:pt idx="1302">
                  <c:v>327351.0</c:v>
                </c:pt>
                <c:pt idx="1303">
                  <c:v>327601.0</c:v>
                </c:pt>
                <c:pt idx="1304">
                  <c:v>327851.0</c:v>
                </c:pt>
                <c:pt idx="1305">
                  <c:v>328101.0</c:v>
                </c:pt>
                <c:pt idx="1306">
                  <c:v>328351.0</c:v>
                </c:pt>
                <c:pt idx="1307">
                  <c:v>328601.0</c:v>
                </c:pt>
                <c:pt idx="1308">
                  <c:v>328851.0</c:v>
                </c:pt>
                <c:pt idx="1309">
                  <c:v>329101.0</c:v>
                </c:pt>
                <c:pt idx="1310">
                  <c:v>329351.0</c:v>
                </c:pt>
                <c:pt idx="1311">
                  <c:v>329601.0</c:v>
                </c:pt>
                <c:pt idx="1312">
                  <c:v>329851.0</c:v>
                </c:pt>
                <c:pt idx="1313">
                  <c:v>330101.0</c:v>
                </c:pt>
                <c:pt idx="1314">
                  <c:v>330351.0</c:v>
                </c:pt>
                <c:pt idx="1315">
                  <c:v>330601.0</c:v>
                </c:pt>
                <c:pt idx="1316">
                  <c:v>330851.0</c:v>
                </c:pt>
                <c:pt idx="1317">
                  <c:v>331101.0</c:v>
                </c:pt>
                <c:pt idx="1318">
                  <c:v>331351.0</c:v>
                </c:pt>
                <c:pt idx="1319">
                  <c:v>331601.0</c:v>
                </c:pt>
                <c:pt idx="1320">
                  <c:v>331851.0</c:v>
                </c:pt>
                <c:pt idx="1321">
                  <c:v>332101.0</c:v>
                </c:pt>
                <c:pt idx="1322">
                  <c:v>332351.0</c:v>
                </c:pt>
                <c:pt idx="1323">
                  <c:v>332601.0</c:v>
                </c:pt>
                <c:pt idx="1324">
                  <c:v>332851.0</c:v>
                </c:pt>
                <c:pt idx="1325">
                  <c:v>333101.0</c:v>
                </c:pt>
                <c:pt idx="1326">
                  <c:v>333351.0</c:v>
                </c:pt>
                <c:pt idx="1327">
                  <c:v>333601.0</c:v>
                </c:pt>
                <c:pt idx="1328">
                  <c:v>333851.0</c:v>
                </c:pt>
                <c:pt idx="1329">
                  <c:v>334101.0</c:v>
                </c:pt>
                <c:pt idx="1330">
                  <c:v>334351.0</c:v>
                </c:pt>
                <c:pt idx="1331">
                  <c:v>334601.0</c:v>
                </c:pt>
                <c:pt idx="1332">
                  <c:v>334851.0</c:v>
                </c:pt>
                <c:pt idx="1333">
                  <c:v>335101.0</c:v>
                </c:pt>
                <c:pt idx="1334">
                  <c:v>335351.0</c:v>
                </c:pt>
                <c:pt idx="1335">
                  <c:v>335601.0</c:v>
                </c:pt>
                <c:pt idx="1336">
                  <c:v>335851.0</c:v>
                </c:pt>
                <c:pt idx="1337">
                  <c:v>336101.0</c:v>
                </c:pt>
                <c:pt idx="1338">
                  <c:v>336351.0</c:v>
                </c:pt>
                <c:pt idx="1339">
                  <c:v>336601.0</c:v>
                </c:pt>
                <c:pt idx="1340">
                  <c:v>336851.0</c:v>
                </c:pt>
                <c:pt idx="1341">
                  <c:v>337101.0</c:v>
                </c:pt>
                <c:pt idx="1342">
                  <c:v>337351.0</c:v>
                </c:pt>
                <c:pt idx="1343">
                  <c:v>337601.0</c:v>
                </c:pt>
                <c:pt idx="1344">
                  <c:v>337851.0</c:v>
                </c:pt>
                <c:pt idx="1345">
                  <c:v>338101.0</c:v>
                </c:pt>
                <c:pt idx="1346">
                  <c:v>338351.0</c:v>
                </c:pt>
                <c:pt idx="1347">
                  <c:v>338601.0</c:v>
                </c:pt>
                <c:pt idx="1348">
                  <c:v>338851.0</c:v>
                </c:pt>
                <c:pt idx="1349">
                  <c:v>339101.0</c:v>
                </c:pt>
                <c:pt idx="1350">
                  <c:v>339351.0</c:v>
                </c:pt>
                <c:pt idx="1351">
                  <c:v>339601.0</c:v>
                </c:pt>
                <c:pt idx="1352">
                  <c:v>339851.0</c:v>
                </c:pt>
                <c:pt idx="1353">
                  <c:v>340101.0</c:v>
                </c:pt>
                <c:pt idx="1354">
                  <c:v>340351.0</c:v>
                </c:pt>
                <c:pt idx="1355">
                  <c:v>340601.0</c:v>
                </c:pt>
                <c:pt idx="1356">
                  <c:v>340851.0</c:v>
                </c:pt>
                <c:pt idx="1357">
                  <c:v>341101.0</c:v>
                </c:pt>
                <c:pt idx="1358">
                  <c:v>341351.0</c:v>
                </c:pt>
                <c:pt idx="1359">
                  <c:v>341601.0</c:v>
                </c:pt>
                <c:pt idx="1360">
                  <c:v>341851.0</c:v>
                </c:pt>
                <c:pt idx="1361">
                  <c:v>342101.0</c:v>
                </c:pt>
                <c:pt idx="1362">
                  <c:v>342351.0</c:v>
                </c:pt>
                <c:pt idx="1363">
                  <c:v>342601.0</c:v>
                </c:pt>
                <c:pt idx="1364">
                  <c:v>342851.0</c:v>
                </c:pt>
                <c:pt idx="1365">
                  <c:v>343101.0</c:v>
                </c:pt>
                <c:pt idx="1366">
                  <c:v>343351.0</c:v>
                </c:pt>
                <c:pt idx="1367">
                  <c:v>343601.0</c:v>
                </c:pt>
                <c:pt idx="1368">
                  <c:v>343851.0</c:v>
                </c:pt>
                <c:pt idx="1369">
                  <c:v>344101.0</c:v>
                </c:pt>
                <c:pt idx="1370">
                  <c:v>344351.0</c:v>
                </c:pt>
                <c:pt idx="1371">
                  <c:v>344601.0</c:v>
                </c:pt>
                <c:pt idx="1372">
                  <c:v>344851.0</c:v>
                </c:pt>
                <c:pt idx="1373">
                  <c:v>345101.0</c:v>
                </c:pt>
                <c:pt idx="1374">
                  <c:v>345351.0</c:v>
                </c:pt>
                <c:pt idx="1375">
                  <c:v>345601.0</c:v>
                </c:pt>
                <c:pt idx="1376">
                  <c:v>345851.0</c:v>
                </c:pt>
                <c:pt idx="1377">
                  <c:v>346101.0</c:v>
                </c:pt>
                <c:pt idx="1378">
                  <c:v>346351.0</c:v>
                </c:pt>
                <c:pt idx="1379">
                  <c:v>346601.0</c:v>
                </c:pt>
                <c:pt idx="1380">
                  <c:v>346851.0</c:v>
                </c:pt>
                <c:pt idx="1381">
                  <c:v>347101.0</c:v>
                </c:pt>
                <c:pt idx="1382">
                  <c:v>347351.0</c:v>
                </c:pt>
                <c:pt idx="1383">
                  <c:v>347601.0</c:v>
                </c:pt>
                <c:pt idx="1384">
                  <c:v>347851.0</c:v>
                </c:pt>
                <c:pt idx="1385">
                  <c:v>348101.0</c:v>
                </c:pt>
                <c:pt idx="1386">
                  <c:v>348351.0</c:v>
                </c:pt>
                <c:pt idx="1387">
                  <c:v>348601.0</c:v>
                </c:pt>
                <c:pt idx="1388">
                  <c:v>348851.0</c:v>
                </c:pt>
                <c:pt idx="1389">
                  <c:v>349101.0</c:v>
                </c:pt>
                <c:pt idx="1390">
                  <c:v>349351.0</c:v>
                </c:pt>
                <c:pt idx="1391">
                  <c:v>349601.0</c:v>
                </c:pt>
                <c:pt idx="1392">
                  <c:v>349851.0</c:v>
                </c:pt>
                <c:pt idx="1393">
                  <c:v>350101.0</c:v>
                </c:pt>
                <c:pt idx="1394">
                  <c:v>350351.0</c:v>
                </c:pt>
                <c:pt idx="1395">
                  <c:v>350601.0</c:v>
                </c:pt>
                <c:pt idx="1396">
                  <c:v>350851.0</c:v>
                </c:pt>
                <c:pt idx="1397">
                  <c:v>351101.0</c:v>
                </c:pt>
                <c:pt idx="1398">
                  <c:v>351351.0</c:v>
                </c:pt>
                <c:pt idx="1399">
                  <c:v>351601.0</c:v>
                </c:pt>
                <c:pt idx="1400">
                  <c:v>351851.0</c:v>
                </c:pt>
                <c:pt idx="1401">
                  <c:v>352101.0</c:v>
                </c:pt>
                <c:pt idx="1402">
                  <c:v>352351.0</c:v>
                </c:pt>
                <c:pt idx="1403">
                  <c:v>352601.0</c:v>
                </c:pt>
                <c:pt idx="1404">
                  <c:v>352851.0</c:v>
                </c:pt>
                <c:pt idx="1405">
                  <c:v>353101.0</c:v>
                </c:pt>
                <c:pt idx="1406">
                  <c:v>353351.0</c:v>
                </c:pt>
                <c:pt idx="1407">
                  <c:v>353601.0</c:v>
                </c:pt>
                <c:pt idx="1408">
                  <c:v>353851.0</c:v>
                </c:pt>
                <c:pt idx="1409">
                  <c:v>354101.0</c:v>
                </c:pt>
                <c:pt idx="1410">
                  <c:v>354351.0</c:v>
                </c:pt>
                <c:pt idx="1411">
                  <c:v>354601.0</c:v>
                </c:pt>
                <c:pt idx="1412">
                  <c:v>354851.0</c:v>
                </c:pt>
                <c:pt idx="1413">
                  <c:v>355101.0</c:v>
                </c:pt>
                <c:pt idx="1414">
                  <c:v>355351.0</c:v>
                </c:pt>
                <c:pt idx="1415">
                  <c:v>355601.0</c:v>
                </c:pt>
                <c:pt idx="1416">
                  <c:v>355851.0</c:v>
                </c:pt>
                <c:pt idx="1417">
                  <c:v>356101.0</c:v>
                </c:pt>
                <c:pt idx="1418">
                  <c:v>356351.0</c:v>
                </c:pt>
                <c:pt idx="1419">
                  <c:v>356601.0</c:v>
                </c:pt>
                <c:pt idx="1420">
                  <c:v>356851.0</c:v>
                </c:pt>
                <c:pt idx="1421">
                  <c:v>357101.0</c:v>
                </c:pt>
                <c:pt idx="1422">
                  <c:v>357351.0</c:v>
                </c:pt>
                <c:pt idx="1423">
                  <c:v>357601.0</c:v>
                </c:pt>
                <c:pt idx="1424">
                  <c:v>357851.0</c:v>
                </c:pt>
                <c:pt idx="1425">
                  <c:v>358101.0</c:v>
                </c:pt>
                <c:pt idx="1426">
                  <c:v>358351.0</c:v>
                </c:pt>
                <c:pt idx="1427">
                  <c:v>358601.0</c:v>
                </c:pt>
                <c:pt idx="1428">
                  <c:v>358851.0</c:v>
                </c:pt>
                <c:pt idx="1429">
                  <c:v>359101.0</c:v>
                </c:pt>
                <c:pt idx="1430">
                  <c:v>359351.0</c:v>
                </c:pt>
                <c:pt idx="1431">
                  <c:v>359601.0</c:v>
                </c:pt>
                <c:pt idx="1432">
                  <c:v>359851.0</c:v>
                </c:pt>
                <c:pt idx="1433">
                  <c:v>360101.0</c:v>
                </c:pt>
                <c:pt idx="1434">
                  <c:v>360351.0</c:v>
                </c:pt>
                <c:pt idx="1435">
                  <c:v>360601.0</c:v>
                </c:pt>
                <c:pt idx="1436">
                  <c:v>360851.0</c:v>
                </c:pt>
                <c:pt idx="1437">
                  <c:v>361101.0</c:v>
                </c:pt>
                <c:pt idx="1438">
                  <c:v>361351.0</c:v>
                </c:pt>
                <c:pt idx="1439">
                  <c:v>361601.0</c:v>
                </c:pt>
                <c:pt idx="1440">
                  <c:v>361851.0</c:v>
                </c:pt>
                <c:pt idx="1441">
                  <c:v>362101.0</c:v>
                </c:pt>
                <c:pt idx="1442">
                  <c:v>362351.0</c:v>
                </c:pt>
                <c:pt idx="1443">
                  <c:v>362601.0</c:v>
                </c:pt>
                <c:pt idx="1444">
                  <c:v>362851.0</c:v>
                </c:pt>
                <c:pt idx="1445">
                  <c:v>363101.0</c:v>
                </c:pt>
                <c:pt idx="1446">
                  <c:v>363351.0</c:v>
                </c:pt>
                <c:pt idx="1447">
                  <c:v>363601.0</c:v>
                </c:pt>
                <c:pt idx="1448">
                  <c:v>363851.0</c:v>
                </c:pt>
                <c:pt idx="1449">
                  <c:v>364101.0</c:v>
                </c:pt>
                <c:pt idx="1450">
                  <c:v>364351.0</c:v>
                </c:pt>
                <c:pt idx="1451">
                  <c:v>364601.0</c:v>
                </c:pt>
                <c:pt idx="1452">
                  <c:v>364851.0</c:v>
                </c:pt>
                <c:pt idx="1453">
                  <c:v>365101.0</c:v>
                </c:pt>
                <c:pt idx="1454">
                  <c:v>365351.0</c:v>
                </c:pt>
                <c:pt idx="1455">
                  <c:v>365601.0</c:v>
                </c:pt>
                <c:pt idx="1456">
                  <c:v>365851.0</c:v>
                </c:pt>
                <c:pt idx="1457">
                  <c:v>366101.0</c:v>
                </c:pt>
                <c:pt idx="1458">
                  <c:v>366351.0</c:v>
                </c:pt>
                <c:pt idx="1459">
                  <c:v>366601.0</c:v>
                </c:pt>
                <c:pt idx="1460">
                  <c:v>366851.0</c:v>
                </c:pt>
                <c:pt idx="1461">
                  <c:v>367101.0</c:v>
                </c:pt>
                <c:pt idx="1462">
                  <c:v>367351.0</c:v>
                </c:pt>
                <c:pt idx="1463">
                  <c:v>367601.0</c:v>
                </c:pt>
                <c:pt idx="1464">
                  <c:v>367851.0</c:v>
                </c:pt>
                <c:pt idx="1465">
                  <c:v>368101.0</c:v>
                </c:pt>
                <c:pt idx="1466">
                  <c:v>368351.0</c:v>
                </c:pt>
                <c:pt idx="1467">
                  <c:v>368601.0</c:v>
                </c:pt>
                <c:pt idx="1468">
                  <c:v>368851.0</c:v>
                </c:pt>
                <c:pt idx="1469">
                  <c:v>369101.0</c:v>
                </c:pt>
                <c:pt idx="1470">
                  <c:v>369351.0</c:v>
                </c:pt>
                <c:pt idx="1471">
                  <c:v>369601.0</c:v>
                </c:pt>
                <c:pt idx="1472">
                  <c:v>369851.0</c:v>
                </c:pt>
                <c:pt idx="1473">
                  <c:v>370101.0</c:v>
                </c:pt>
                <c:pt idx="1474">
                  <c:v>370351.0</c:v>
                </c:pt>
                <c:pt idx="1475">
                  <c:v>370601.0</c:v>
                </c:pt>
                <c:pt idx="1476">
                  <c:v>370851.0</c:v>
                </c:pt>
                <c:pt idx="1477">
                  <c:v>371101.0</c:v>
                </c:pt>
                <c:pt idx="1478">
                  <c:v>371351.0</c:v>
                </c:pt>
                <c:pt idx="1479">
                  <c:v>371601.0</c:v>
                </c:pt>
                <c:pt idx="1480">
                  <c:v>371851.0</c:v>
                </c:pt>
                <c:pt idx="1481">
                  <c:v>372101.0</c:v>
                </c:pt>
                <c:pt idx="1482">
                  <c:v>372351.0</c:v>
                </c:pt>
                <c:pt idx="1483">
                  <c:v>372601.0</c:v>
                </c:pt>
                <c:pt idx="1484">
                  <c:v>372851.0</c:v>
                </c:pt>
                <c:pt idx="1485">
                  <c:v>373101.0</c:v>
                </c:pt>
                <c:pt idx="1486">
                  <c:v>373351.0</c:v>
                </c:pt>
                <c:pt idx="1487">
                  <c:v>373601.0</c:v>
                </c:pt>
                <c:pt idx="1488">
                  <c:v>373851.0</c:v>
                </c:pt>
                <c:pt idx="1489">
                  <c:v>374101.0</c:v>
                </c:pt>
                <c:pt idx="1490">
                  <c:v>374351.0</c:v>
                </c:pt>
                <c:pt idx="1491">
                  <c:v>374601.0</c:v>
                </c:pt>
                <c:pt idx="1492">
                  <c:v>374851.0</c:v>
                </c:pt>
                <c:pt idx="1493">
                  <c:v>375101.0</c:v>
                </c:pt>
                <c:pt idx="1494">
                  <c:v>375351.0</c:v>
                </c:pt>
                <c:pt idx="1495">
                  <c:v>375601.0</c:v>
                </c:pt>
                <c:pt idx="1496">
                  <c:v>375851.0</c:v>
                </c:pt>
                <c:pt idx="1497">
                  <c:v>376101.0</c:v>
                </c:pt>
                <c:pt idx="1498">
                  <c:v>376351.0</c:v>
                </c:pt>
                <c:pt idx="1499">
                  <c:v>376601.0</c:v>
                </c:pt>
                <c:pt idx="1500">
                  <c:v>376851.0</c:v>
                </c:pt>
                <c:pt idx="1501">
                  <c:v>377101.0</c:v>
                </c:pt>
                <c:pt idx="1502">
                  <c:v>377351.0</c:v>
                </c:pt>
                <c:pt idx="1503">
                  <c:v>377601.0</c:v>
                </c:pt>
                <c:pt idx="1504">
                  <c:v>377851.0</c:v>
                </c:pt>
                <c:pt idx="1505">
                  <c:v>378101.0</c:v>
                </c:pt>
                <c:pt idx="1506">
                  <c:v>378351.0</c:v>
                </c:pt>
                <c:pt idx="1507">
                  <c:v>378601.0</c:v>
                </c:pt>
                <c:pt idx="1508">
                  <c:v>378851.0</c:v>
                </c:pt>
                <c:pt idx="1509">
                  <c:v>379101.0</c:v>
                </c:pt>
                <c:pt idx="1510">
                  <c:v>379351.0</c:v>
                </c:pt>
                <c:pt idx="1511">
                  <c:v>379601.0</c:v>
                </c:pt>
                <c:pt idx="1512">
                  <c:v>379851.0</c:v>
                </c:pt>
                <c:pt idx="1513">
                  <c:v>380101.0</c:v>
                </c:pt>
                <c:pt idx="1514">
                  <c:v>380351.0</c:v>
                </c:pt>
                <c:pt idx="1515">
                  <c:v>380601.0</c:v>
                </c:pt>
                <c:pt idx="1516">
                  <c:v>380851.0</c:v>
                </c:pt>
                <c:pt idx="1517">
                  <c:v>381101.0</c:v>
                </c:pt>
                <c:pt idx="1518">
                  <c:v>381351.0</c:v>
                </c:pt>
                <c:pt idx="1519">
                  <c:v>381601.0</c:v>
                </c:pt>
                <c:pt idx="1520">
                  <c:v>381851.0</c:v>
                </c:pt>
                <c:pt idx="1521">
                  <c:v>382101.0</c:v>
                </c:pt>
                <c:pt idx="1522">
                  <c:v>382351.0</c:v>
                </c:pt>
                <c:pt idx="1523">
                  <c:v>382601.0</c:v>
                </c:pt>
                <c:pt idx="1524">
                  <c:v>382851.0</c:v>
                </c:pt>
                <c:pt idx="1525">
                  <c:v>383101.0</c:v>
                </c:pt>
                <c:pt idx="1526">
                  <c:v>383351.0</c:v>
                </c:pt>
                <c:pt idx="1527">
                  <c:v>383601.0</c:v>
                </c:pt>
                <c:pt idx="1528">
                  <c:v>383851.0</c:v>
                </c:pt>
                <c:pt idx="1529">
                  <c:v>384101.0</c:v>
                </c:pt>
                <c:pt idx="1530">
                  <c:v>384351.0</c:v>
                </c:pt>
                <c:pt idx="1531">
                  <c:v>384601.0</c:v>
                </c:pt>
                <c:pt idx="1532">
                  <c:v>384851.0</c:v>
                </c:pt>
                <c:pt idx="1533">
                  <c:v>385101.0</c:v>
                </c:pt>
                <c:pt idx="1534">
                  <c:v>385351.0</c:v>
                </c:pt>
                <c:pt idx="1535">
                  <c:v>385601.0</c:v>
                </c:pt>
                <c:pt idx="1536">
                  <c:v>385851.0</c:v>
                </c:pt>
                <c:pt idx="1537">
                  <c:v>386101.0</c:v>
                </c:pt>
                <c:pt idx="1538">
                  <c:v>386351.0</c:v>
                </c:pt>
                <c:pt idx="1539">
                  <c:v>386601.0</c:v>
                </c:pt>
                <c:pt idx="1540">
                  <c:v>386851.0</c:v>
                </c:pt>
                <c:pt idx="1541">
                  <c:v>387101.0</c:v>
                </c:pt>
                <c:pt idx="1542">
                  <c:v>387351.0</c:v>
                </c:pt>
                <c:pt idx="1543">
                  <c:v>387601.0</c:v>
                </c:pt>
                <c:pt idx="1544">
                  <c:v>387851.0</c:v>
                </c:pt>
                <c:pt idx="1545">
                  <c:v>388101.0</c:v>
                </c:pt>
                <c:pt idx="1546">
                  <c:v>388351.0</c:v>
                </c:pt>
                <c:pt idx="1547">
                  <c:v>388601.0</c:v>
                </c:pt>
                <c:pt idx="1548">
                  <c:v>388851.0</c:v>
                </c:pt>
                <c:pt idx="1549">
                  <c:v>389101.0</c:v>
                </c:pt>
                <c:pt idx="1550">
                  <c:v>389351.0</c:v>
                </c:pt>
                <c:pt idx="1551">
                  <c:v>389601.0</c:v>
                </c:pt>
                <c:pt idx="1552">
                  <c:v>389851.0</c:v>
                </c:pt>
                <c:pt idx="1553">
                  <c:v>390101.0</c:v>
                </c:pt>
                <c:pt idx="1554">
                  <c:v>390351.0</c:v>
                </c:pt>
                <c:pt idx="1555">
                  <c:v>390601.0</c:v>
                </c:pt>
                <c:pt idx="1556">
                  <c:v>390851.0</c:v>
                </c:pt>
                <c:pt idx="1557">
                  <c:v>391101.0</c:v>
                </c:pt>
                <c:pt idx="1558">
                  <c:v>391351.0</c:v>
                </c:pt>
                <c:pt idx="1559">
                  <c:v>391601.0</c:v>
                </c:pt>
                <c:pt idx="1560">
                  <c:v>391851.0</c:v>
                </c:pt>
                <c:pt idx="1561">
                  <c:v>392101.0</c:v>
                </c:pt>
                <c:pt idx="1562">
                  <c:v>392351.0</c:v>
                </c:pt>
                <c:pt idx="1563">
                  <c:v>392601.0</c:v>
                </c:pt>
                <c:pt idx="1564">
                  <c:v>392851.0</c:v>
                </c:pt>
                <c:pt idx="1565">
                  <c:v>393101.0</c:v>
                </c:pt>
                <c:pt idx="1566">
                  <c:v>393351.0</c:v>
                </c:pt>
                <c:pt idx="1567">
                  <c:v>393601.0</c:v>
                </c:pt>
                <c:pt idx="1568">
                  <c:v>393851.0</c:v>
                </c:pt>
                <c:pt idx="1569">
                  <c:v>394101.0</c:v>
                </c:pt>
                <c:pt idx="1570">
                  <c:v>394351.0</c:v>
                </c:pt>
                <c:pt idx="1571">
                  <c:v>394601.0</c:v>
                </c:pt>
                <c:pt idx="1572">
                  <c:v>394851.0</c:v>
                </c:pt>
                <c:pt idx="1573">
                  <c:v>395101.0</c:v>
                </c:pt>
                <c:pt idx="1574">
                  <c:v>395351.0</c:v>
                </c:pt>
                <c:pt idx="1575">
                  <c:v>395601.0</c:v>
                </c:pt>
                <c:pt idx="1576">
                  <c:v>395851.0</c:v>
                </c:pt>
                <c:pt idx="1577">
                  <c:v>396101.0</c:v>
                </c:pt>
                <c:pt idx="1578">
                  <c:v>396351.0</c:v>
                </c:pt>
                <c:pt idx="1579">
                  <c:v>396601.0</c:v>
                </c:pt>
                <c:pt idx="1580">
                  <c:v>396851.0</c:v>
                </c:pt>
                <c:pt idx="1581">
                  <c:v>397101.0</c:v>
                </c:pt>
                <c:pt idx="1582">
                  <c:v>397351.0</c:v>
                </c:pt>
                <c:pt idx="1583">
                  <c:v>397601.0</c:v>
                </c:pt>
                <c:pt idx="1584">
                  <c:v>397851.0</c:v>
                </c:pt>
                <c:pt idx="1585">
                  <c:v>398101.0</c:v>
                </c:pt>
                <c:pt idx="1586">
                  <c:v>398351.0</c:v>
                </c:pt>
                <c:pt idx="1587">
                  <c:v>398601.0</c:v>
                </c:pt>
                <c:pt idx="1588">
                  <c:v>398851.0</c:v>
                </c:pt>
                <c:pt idx="1589">
                  <c:v>399101.0</c:v>
                </c:pt>
                <c:pt idx="1590">
                  <c:v>399351.0</c:v>
                </c:pt>
                <c:pt idx="1591">
                  <c:v>399601.0</c:v>
                </c:pt>
                <c:pt idx="1592">
                  <c:v>399851.0</c:v>
                </c:pt>
                <c:pt idx="1593">
                  <c:v>400101.0</c:v>
                </c:pt>
                <c:pt idx="1594">
                  <c:v>400351.0</c:v>
                </c:pt>
                <c:pt idx="1595">
                  <c:v>400601.0</c:v>
                </c:pt>
                <c:pt idx="1596">
                  <c:v>400851.0</c:v>
                </c:pt>
                <c:pt idx="1597">
                  <c:v>401101.0</c:v>
                </c:pt>
                <c:pt idx="1598">
                  <c:v>401351.0</c:v>
                </c:pt>
                <c:pt idx="1599">
                  <c:v>401601.0</c:v>
                </c:pt>
                <c:pt idx="1600">
                  <c:v>401851.0</c:v>
                </c:pt>
                <c:pt idx="1601">
                  <c:v>402101.0</c:v>
                </c:pt>
                <c:pt idx="1602">
                  <c:v>402351.0</c:v>
                </c:pt>
                <c:pt idx="1603">
                  <c:v>402601.0</c:v>
                </c:pt>
                <c:pt idx="1604">
                  <c:v>402851.0</c:v>
                </c:pt>
                <c:pt idx="1605">
                  <c:v>403101.0</c:v>
                </c:pt>
                <c:pt idx="1606">
                  <c:v>403351.0</c:v>
                </c:pt>
                <c:pt idx="1607">
                  <c:v>403601.0</c:v>
                </c:pt>
                <c:pt idx="1608">
                  <c:v>403851.0</c:v>
                </c:pt>
                <c:pt idx="1609">
                  <c:v>404101.0</c:v>
                </c:pt>
                <c:pt idx="1610">
                  <c:v>404351.0</c:v>
                </c:pt>
                <c:pt idx="1611">
                  <c:v>404601.0</c:v>
                </c:pt>
                <c:pt idx="1612">
                  <c:v>404851.0</c:v>
                </c:pt>
                <c:pt idx="1613">
                  <c:v>405101.0</c:v>
                </c:pt>
                <c:pt idx="1614">
                  <c:v>405351.0</c:v>
                </c:pt>
                <c:pt idx="1615">
                  <c:v>405601.0</c:v>
                </c:pt>
                <c:pt idx="1616">
                  <c:v>405851.0</c:v>
                </c:pt>
                <c:pt idx="1617">
                  <c:v>406101.0</c:v>
                </c:pt>
                <c:pt idx="1618">
                  <c:v>406351.0</c:v>
                </c:pt>
                <c:pt idx="1619">
                  <c:v>406601.0</c:v>
                </c:pt>
                <c:pt idx="1620">
                  <c:v>406851.0</c:v>
                </c:pt>
                <c:pt idx="1621">
                  <c:v>407101.0</c:v>
                </c:pt>
                <c:pt idx="1622">
                  <c:v>407351.0</c:v>
                </c:pt>
                <c:pt idx="1623">
                  <c:v>407601.0</c:v>
                </c:pt>
                <c:pt idx="1624">
                  <c:v>407851.0</c:v>
                </c:pt>
                <c:pt idx="1625">
                  <c:v>408101.0</c:v>
                </c:pt>
                <c:pt idx="1626">
                  <c:v>408351.0</c:v>
                </c:pt>
                <c:pt idx="1627">
                  <c:v>408601.0</c:v>
                </c:pt>
                <c:pt idx="1628">
                  <c:v>408851.0</c:v>
                </c:pt>
                <c:pt idx="1629">
                  <c:v>409101.0</c:v>
                </c:pt>
                <c:pt idx="1630">
                  <c:v>409351.0</c:v>
                </c:pt>
                <c:pt idx="1631">
                  <c:v>409601.0</c:v>
                </c:pt>
                <c:pt idx="1632">
                  <c:v>409851.0</c:v>
                </c:pt>
                <c:pt idx="1633">
                  <c:v>410101.0</c:v>
                </c:pt>
                <c:pt idx="1634">
                  <c:v>410351.0</c:v>
                </c:pt>
                <c:pt idx="1635">
                  <c:v>410601.0</c:v>
                </c:pt>
                <c:pt idx="1636">
                  <c:v>410851.0</c:v>
                </c:pt>
                <c:pt idx="1637">
                  <c:v>411101.0</c:v>
                </c:pt>
                <c:pt idx="1638">
                  <c:v>411351.0</c:v>
                </c:pt>
                <c:pt idx="1639">
                  <c:v>411601.0</c:v>
                </c:pt>
                <c:pt idx="1640">
                  <c:v>411851.0</c:v>
                </c:pt>
                <c:pt idx="1641">
                  <c:v>412101.0</c:v>
                </c:pt>
                <c:pt idx="1642">
                  <c:v>412351.0</c:v>
                </c:pt>
                <c:pt idx="1643">
                  <c:v>412601.0</c:v>
                </c:pt>
                <c:pt idx="1644">
                  <c:v>412851.0</c:v>
                </c:pt>
                <c:pt idx="1645">
                  <c:v>413101.0</c:v>
                </c:pt>
                <c:pt idx="1646">
                  <c:v>413351.0</c:v>
                </c:pt>
                <c:pt idx="1647">
                  <c:v>413601.0</c:v>
                </c:pt>
                <c:pt idx="1648">
                  <c:v>413851.0</c:v>
                </c:pt>
                <c:pt idx="1649">
                  <c:v>414101.0</c:v>
                </c:pt>
                <c:pt idx="1650">
                  <c:v>414351.0</c:v>
                </c:pt>
                <c:pt idx="1651">
                  <c:v>414601.0</c:v>
                </c:pt>
                <c:pt idx="1652">
                  <c:v>414851.0</c:v>
                </c:pt>
                <c:pt idx="1653">
                  <c:v>415101.0</c:v>
                </c:pt>
                <c:pt idx="1654">
                  <c:v>415351.0</c:v>
                </c:pt>
                <c:pt idx="1655">
                  <c:v>415601.0</c:v>
                </c:pt>
                <c:pt idx="1656">
                  <c:v>415851.0</c:v>
                </c:pt>
                <c:pt idx="1657">
                  <c:v>416101.0</c:v>
                </c:pt>
                <c:pt idx="1658">
                  <c:v>416351.0</c:v>
                </c:pt>
                <c:pt idx="1659">
                  <c:v>416601.0</c:v>
                </c:pt>
                <c:pt idx="1660">
                  <c:v>416851.0</c:v>
                </c:pt>
                <c:pt idx="1661">
                  <c:v>417101.0</c:v>
                </c:pt>
                <c:pt idx="1662">
                  <c:v>417351.0</c:v>
                </c:pt>
                <c:pt idx="1663">
                  <c:v>417601.0</c:v>
                </c:pt>
                <c:pt idx="1664">
                  <c:v>417851.0</c:v>
                </c:pt>
                <c:pt idx="1665">
                  <c:v>418101.0</c:v>
                </c:pt>
                <c:pt idx="1666">
                  <c:v>418351.0</c:v>
                </c:pt>
                <c:pt idx="1667">
                  <c:v>418601.0</c:v>
                </c:pt>
                <c:pt idx="1668">
                  <c:v>418851.0</c:v>
                </c:pt>
                <c:pt idx="1669">
                  <c:v>419101.0</c:v>
                </c:pt>
                <c:pt idx="1670">
                  <c:v>419351.0</c:v>
                </c:pt>
                <c:pt idx="1671">
                  <c:v>419601.0</c:v>
                </c:pt>
                <c:pt idx="1672">
                  <c:v>419851.0</c:v>
                </c:pt>
                <c:pt idx="1673">
                  <c:v>420101.0</c:v>
                </c:pt>
                <c:pt idx="1674">
                  <c:v>420351.0</c:v>
                </c:pt>
                <c:pt idx="1675">
                  <c:v>420601.0</c:v>
                </c:pt>
                <c:pt idx="1676">
                  <c:v>420851.0</c:v>
                </c:pt>
                <c:pt idx="1677">
                  <c:v>421101.0</c:v>
                </c:pt>
                <c:pt idx="1678">
                  <c:v>421351.0</c:v>
                </c:pt>
                <c:pt idx="1679">
                  <c:v>421601.0</c:v>
                </c:pt>
                <c:pt idx="1680">
                  <c:v>421851.0</c:v>
                </c:pt>
                <c:pt idx="1681">
                  <c:v>422101.0</c:v>
                </c:pt>
                <c:pt idx="1682">
                  <c:v>422351.0</c:v>
                </c:pt>
                <c:pt idx="1683">
                  <c:v>422601.0</c:v>
                </c:pt>
                <c:pt idx="1684">
                  <c:v>422851.0</c:v>
                </c:pt>
                <c:pt idx="1685">
                  <c:v>423101.0</c:v>
                </c:pt>
                <c:pt idx="1686">
                  <c:v>423351.0</c:v>
                </c:pt>
                <c:pt idx="1687">
                  <c:v>423601.0</c:v>
                </c:pt>
                <c:pt idx="1688">
                  <c:v>423851.0</c:v>
                </c:pt>
                <c:pt idx="1689">
                  <c:v>424101.0</c:v>
                </c:pt>
                <c:pt idx="1690">
                  <c:v>424351.0</c:v>
                </c:pt>
                <c:pt idx="1691">
                  <c:v>424601.0</c:v>
                </c:pt>
                <c:pt idx="1692">
                  <c:v>424851.0</c:v>
                </c:pt>
                <c:pt idx="1693">
                  <c:v>425101.0</c:v>
                </c:pt>
                <c:pt idx="1694">
                  <c:v>425351.0</c:v>
                </c:pt>
                <c:pt idx="1695">
                  <c:v>425601.0</c:v>
                </c:pt>
                <c:pt idx="1696">
                  <c:v>425851.0</c:v>
                </c:pt>
                <c:pt idx="1697">
                  <c:v>426101.0</c:v>
                </c:pt>
                <c:pt idx="1698">
                  <c:v>426351.0</c:v>
                </c:pt>
                <c:pt idx="1699">
                  <c:v>426601.0</c:v>
                </c:pt>
                <c:pt idx="1700">
                  <c:v>426851.0</c:v>
                </c:pt>
                <c:pt idx="1701">
                  <c:v>427101.0</c:v>
                </c:pt>
                <c:pt idx="1702">
                  <c:v>427351.0</c:v>
                </c:pt>
                <c:pt idx="1703">
                  <c:v>427601.0</c:v>
                </c:pt>
                <c:pt idx="1704">
                  <c:v>427851.0</c:v>
                </c:pt>
                <c:pt idx="1705">
                  <c:v>428101.0</c:v>
                </c:pt>
                <c:pt idx="1706">
                  <c:v>428351.0</c:v>
                </c:pt>
                <c:pt idx="1707">
                  <c:v>428601.0</c:v>
                </c:pt>
                <c:pt idx="1708">
                  <c:v>428851.0</c:v>
                </c:pt>
                <c:pt idx="1709">
                  <c:v>429101.0</c:v>
                </c:pt>
                <c:pt idx="1710">
                  <c:v>429351.0</c:v>
                </c:pt>
                <c:pt idx="1711">
                  <c:v>429601.0</c:v>
                </c:pt>
                <c:pt idx="1712">
                  <c:v>429851.0</c:v>
                </c:pt>
                <c:pt idx="1713">
                  <c:v>430101.0</c:v>
                </c:pt>
                <c:pt idx="1714">
                  <c:v>430351.0</c:v>
                </c:pt>
                <c:pt idx="1715">
                  <c:v>430601.0</c:v>
                </c:pt>
                <c:pt idx="1716">
                  <c:v>430851.0</c:v>
                </c:pt>
                <c:pt idx="1717">
                  <c:v>431101.0</c:v>
                </c:pt>
                <c:pt idx="1718">
                  <c:v>431351.0</c:v>
                </c:pt>
                <c:pt idx="1719">
                  <c:v>431601.0</c:v>
                </c:pt>
                <c:pt idx="1720">
                  <c:v>431851.0</c:v>
                </c:pt>
                <c:pt idx="1721">
                  <c:v>432101.0</c:v>
                </c:pt>
                <c:pt idx="1722">
                  <c:v>432351.0</c:v>
                </c:pt>
                <c:pt idx="1723">
                  <c:v>432601.0</c:v>
                </c:pt>
                <c:pt idx="1724">
                  <c:v>432851.0</c:v>
                </c:pt>
                <c:pt idx="1725">
                  <c:v>433101.0</c:v>
                </c:pt>
                <c:pt idx="1726">
                  <c:v>433351.0</c:v>
                </c:pt>
                <c:pt idx="1727">
                  <c:v>433601.0</c:v>
                </c:pt>
                <c:pt idx="1728">
                  <c:v>433851.0</c:v>
                </c:pt>
                <c:pt idx="1729">
                  <c:v>434101.0</c:v>
                </c:pt>
                <c:pt idx="1730">
                  <c:v>434351.0</c:v>
                </c:pt>
                <c:pt idx="1731">
                  <c:v>434601.0</c:v>
                </c:pt>
                <c:pt idx="1732">
                  <c:v>434851.0</c:v>
                </c:pt>
                <c:pt idx="1733">
                  <c:v>435101.0</c:v>
                </c:pt>
                <c:pt idx="1734">
                  <c:v>435351.0</c:v>
                </c:pt>
                <c:pt idx="1735">
                  <c:v>435601.0</c:v>
                </c:pt>
                <c:pt idx="1736">
                  <c:v>435851.0</c:v>
                </c:pt>
                <c:pt idx="1737">
                  <c:v>436101.0</c:v>
                </c:pt>
                <c:pt idx="1738">
                  <c:v>436351.0</c:v>
                </c:pt>
                <c:pt idx="1739">
                  <c:v>436601.0</c:v>
                </c:pt>
                <c:pt idx="1740">
                  <c:v>436851.0</c:v>
                </c:pt>
                <c:pt idx="1741">
                  <c:v>437101.0</c:v>
                </c:pt>
                <c:pt idx="1742">
                  <c:v>437351.0</c:v>
                </c:pt>
                <c:pt idx="1743">
                  <c:v>437601.0</c:v>
                </c:pt>
                <c:pt idx="1744">
                  <c:v>437851.0</c:v>
                </c:pt>
                <c:pt idx="1745">
                  <c:v>438101.0</c:v>
                </c:pt>
                <c:pt idx="1746">
                  <c:v>438351.0</c:v>
                </c:pt>
                <c:pt idx="1747">
                  <c:v>438601.0</c:v>
                </c:pt>
                <c:pt idx="1748">
                  <c:v>438851.0</c:v>
                </c:pt>
                <c:pt idx="1749">
                  <c:v>439101.0</c:v>
                </c:pt>
                <c:pt idx="1750">
                  <c:v>439351.0</c:v>
                </c:pt>
                <c:pt idx="1751">
                  <c:v>439601.0</c:v>
                </c:pt>
                <c:pt idx="1752">
                  <c:v>439851.0</c:v>
                </c:pt>
                <c:pt idx="1753">
                  <c:v>440101.0</c:v>
                </c:pt>
                <c:pt idx="1754">
                  <c:v>440351.0</c:v>
                </c:pt>
                <c:pt idx="1755">
                  <c:v>440601.0</c:v>
                </c:pt>
                <c:pt idx="1756">
                  <c:v>440851.0</c:v>
                </c:pt>
                <c:pt idx="1757">
                  <c:v>441101.0</c:v>
                </c:pt>
                <c:pt idx="1758">
                  <c:v>441351.0</c:v>
                </c:pt>
                <c:pt idx="1759">
                  <c:v>441601.0</c:v>
                </c:pt>
                <c:pt idx="1760">
                  <c:v>441851.0</c:v>
                </c:pt>
                <c:pt idx="1761">
                  <c:v>442101.0</c:v>
                </c:pt>
                <c:pt idx="1762">
                  <c:v>442351.0</c:v>
                </c:pt>
                <c:pt idx="1763">
                  <c:v>442601.0</c:v>
                </c:pt>
                <c:pt idx="1764">
                  <c:v>442851.0</c:v>
                </c:pt>
                <c:pt idx="1765">
                  <c:v>443101.0</c:v>
                </c:pt>
                <c:pt idx="1766">
                  <c:v>443351.0</c:v>
                </c:pt>
                <c:pt idx="1767">
                  <c:v>443601.0</c:v>
                </c:pt>
                <c:pt idx="1768">
                  <c:v>443851.0</c:v>
                </c:pt>
                <c:pt idx="1769">
                  <c:v>444101.0</c:v>
                </c:pt>
                <c:pt idx="1770">
                  <c:v>444351.0</c:v>
                </c:pt>
                <c:pt idx="1771">
                  <c:v>444601.0</c:v>
                </c:pt>
                <c:pt idx="1772">
                  <c:v>444851.0</c:v>
                </c:pt>
                <c:pt idx="1773">
                  <c:v>445101.0</c:v>
                </c:pt>
                <c:pt idx="1774">
                  <c:v>445351.0</c:v>
                </c:pt>
                <c:pt idx="1775">
                  <c:v>445601.0</c:v>
                </c:pt>
                <c:pt idx="1776">
                  <c:v>445851.0</c:v>
                </c:pt>
                <c:pt idx="1777">
                  <c:v>446101.0</c:v>
                </c:pt>
                <c:pt idx="1778">
                  <c:v>446351.0</c:v>
                </c:pt>
                <c:pt idx="1779">
                  <c:v>446601.0</c:v>
                </c:pt>
                <c:pt idx="1780">
                  <c:v>446851.0</c:v>
                </c:pt>
                <c:pt idx="1781">
                  <c:v>447101.0</c:v>
                </c:pt>
                <c:pt idx="1782">
                  <c:v>447351.0</c:v>
                </c:pt>
                <c:pt idx="1783">
                  <c:v>447601.0</c:v>
                </c:pt>
                <c:pt idx="1784">
                  <c:v>447851.0</c:v>
                </c:pt>
                <c:pt idx="1785">
                  <c:v>448101.0</c:v>
                </c:pt>
                <c:pt idx="1786">
                  <c:v>448351.0</c:v>
                </c:pt>
                <c:pt idx="1787">
                  <c:v>448601.0</c:v>
                </c:pt>
                <c:pt idx="1788">
                  <c:v>448851.0</c:v>
                </c:pt>
                <c:pt idx="1789">
                  <c:v>449101.0</c:v>
                </c:pt>
                <c:pt idx="1790">
                  <c:v>449351.0</c:v>
                </c:pt>
                <c:pt idx="1791">
                  <c:v>449601.0</c:v>
                </c:pt>
                <c:pt idx="1792">
                  <c:v>449851.0</c:v>
                </c:pt>
                <c:pt idx="1793">
                  <c:v>450101.0</c:v>
                </c:pt>
                <c:pt idx="1794">
                  <c:v>450351.0</c:v>
                </c:pt>
                <c:pt idx="1795">
                  <c:v>450601.0</c:v>
                </c:pt>
                <c:pt idx="1796">
                  <c:v>450851.0</c:v>
                </c:pt>
                <c:pt idx="1797">
                  <c:v>451101.0</c:v>
                </c:pt>
                <c:pt idx="1798">
                  <c:v>451351.0</c:v>
                </c:pt>
                <c:pt idx="1799">
                  <c:v>451601.0</c:v>
                </c:pt>
                <c:pt idx="1800">
                  <c:v>451851.0</c:v>
                </c:pt>
                <c:pt idx="1801">
                  <c:v>452101.0</c:v>
                </c:pt>
                <c:pt idx="1802">
                  <c:v>452351.0</c:v>
                </c:pt>
                <c:pt idx="1803">
                  <c:v>452601.0</c:v>
                </c:pt>
                <c:pt idx="1804">
                  <c:v>452851.0</c:v>
                </c:pt>
                <c:pt idx="1805">
                  <c:v>453101.0</c:v>
                </c:pt>
                <c:pt idx="1806">
                  <c:v>453351.0</c:v>
                </c:pt>
                <c:pt idx="1807">
                  <c:v>453601.0</c:v>
                </c:pt>
                <c:pt idx="1808">
                  <c:v>453851.0</c:v>
                </c:pt>
                <c:pt idx="1809">
                  <c:v>454101.0</c:v>
                </c:pt>
                <c:pt idx="1810">
                  <c:v>454351.0</c:v>
                </c:pt>
                <c:pt idx="1811">
                  <c:v>454601.0</c:v>
                </c:pt>
                <c:pt idx="1812">
                  <c:v>454851.0</c:v>
                </c:pt>
                <c:pt idx="1813">
                  <c:v>455101.0</c:v>
                </c:pt>
                <c:pt idx="1814">
                  <c:v>455351.0</c:v>
                </c:pt>
                <c:pt idx="1815">
                  <c:v>455601.0</c:v>
                </c:pt>
                <c:pt idx="1816">
                  <c:v>455851.0</c:v>
                </c:pt>
                <c:pt idx="1817">
                  <c:v>456101.0</c:v>
                </c:pt>
                <c:pt idx="1818">
                  <c:v>456351.0</c:v>
                </c:pt>
                <c:pt idx="1819">
                  <c:v>456601.0</c:v>
                </c:pt>
                <c:pt idx="1820">
                  <c:v>456851.0</c:v>
                </c:pt>
                <c:pt idx="1821">
                  <c:v>457101.0</c:v>
                </c:pt>
                <c:pt idx="1822">
                  <c:v>457351.0</c:v>
                </c:pt>
                <c:pt idx="1823">
                  <c:v>457601.0</c:v>
                </c:pt>
                <c:pt idx="1824">
                  <c:v>457851.0</c:v>
                </c:pt>
                <c:pt idx="1825">
                  <c:v>458101.0</c:v>
                </c:pt>
                <c:pt idx="1826">
                  <c:v>458351.0</c:v>
                </c:pt>
                <c:pt idx="1827">
                  <c:v>458601.0</c:v>
                </c:pt>
                <c:pt idx="1828">
                  <c:v>458851.0</c:v>
                </c:pt>
                <c:pt idx="1829">
                  <c:v>459101.0</c:v>
                </c:pt>
                <c:pt idx="1830">
                  <c:v>459351.0</c:v>
                </c:pt>
                <c:pt idx="1831">
                  <c:v>459601.0</c:v>
                </c:pt>
                <c:pt idx="1832">
                  <c:v>459851.0</c:v>
                </c:pt>
                <c:pt idx="1833">
                  <c:v>460101.0</c:v>
                </c:pt>
                <c:pt idx="1834">
                  <c:v>460351.0</c:v>
                </c:pt>
                <c:pt idx="1835">
                  <c:v>460601.0</c:v>
                </c:pt>
                <c:pt idx="1836">
                  <c:v>460851.0</c:v>
                </c:pt>
                <c:pt idx="1837">
                  <c:v>461101.0</c:v>
                </c:pt>
                <c:pt idx="1838">
                  <c:v>461351.0</c:v>
                </c:pt>
                <c:pt idx="1839">
                  <c:v>461601.0</c:v>
                </c:pt>
                <c:pt idx="1840">
                  <c:v>461851.0</c:v>
                </c:pt>
                <c:pt idx="1841">
                  <c:v>462101.0</c:v>
                </c:pt>
                <c:pt idx="1842">
                  <c:v>462351.0</c:v>
                </c:pt>
                <c:pt idx="1843">
                  <c:v>462601.0</c:v>
                </c:pt>
                <c:pt idx="1844">
                  <c:v>462851.0</c:v>
                </c:pt>
                <c:pt idx="1845">
                  <c:v>463101.0</c:v>
                </c:pt>
                <c:pt idx="1846">
                  <c:v>463351.0</c:v>
                </c:pt>
                <c:pt idx="1847">
                  <c:v>463601.0</c:v>
                </c:pt>
                <c:pt idx="1848">
                  <c:v>463851.0</c:v>
                </c:pt>
                <c:pt idx="1849">
                  <c:v>464101.0</c:v>
                </c:pt>
                <c:pt idx="1850">
                  <c:v>464351.0</c:v>
                </c:pt>
                <c:pt idx="1851">
                  <c:v>464601.0</c:v>
                </c:pt>
                <c:pt idx="1852">
                  <c:v>464851.0</c:v>
                </c:pt>
                <c:pt idx="1853">
                  <c:v>465101.0</c:v>
                </c:pt>
                <c:pt idx="1854">
                  <c:v>465351.0</c:v>
                </c:pt>
                <c:pt idx="1855">
                  <c:v>465601.0</c:v>
                </c:pt>
                <c:pt idx="1856">
                  <c:v>465851.0</c:v>
                </c:pt>
                <c:pt idx="1857">
                  <c:v>466101.0</c:v>
                </c:pt>
                <c:pt idx="1858">
                  <c:v>466351.0</c:v>
                </c:pt>
                <c:pt idx="1859">
                  <c:v>466601.0</c:v>
                </c:pt>
                <c:pt idx="1860">
                  <c:v>466851.0</c:v>
                </c:pt>
                <c:pt idx="1861">
                  <c:v>467101.0</c:v>
                </c:pt>
                <c:pt idx="1862">
                  <c:v>467351.0</c:v>
                </c:pt>
                <c:pt idx="1863">
                  <c:v>467601.0</c:v>
                </c:pt>
                <c:pt idx="1864">
                  <c:v>467851.0</c:v>
                </c:pt>
                <c:pt idx="1865">
                  <c:v>468101.0</c:v>
                </c:pt>
                <c:pt idx="1866">
                  <c:v>468351.0</c:v>
                </c:pt>
                <c:pt idx="1867">
                  <c:v>468601.0</c:v>
                </c:pt>
                <c:pt idx="1868">
                  <c:v>468851.0</c:v>
                </c:pt>
                <c:pt idx="1869">
                  <c:v>469101.0</c:v>
                </c:pt>
                <c:pt idx="1870">
                  <c:v>469351.0</c:v>
                </c:pt>
                <c:pt idx="1871">
                  <c:v>469601.0</c:v>
                </c:pt>
                <c:pt idx="1872">
                  <c:v>469851.0</c:v>
                </c:pt>
                <c:pt idx="1873">
                  <c:v>470101.0</c:v>
                </c:pt>
                <c:pt idx="1874">
                  <c:v>470351.0</c:v>
                </c:pt>
                <c:pt idx="1875">
                  <c:v>470601.0</c:v>
                </c:pt>
                <c:pt idx="1876">
                  <c:v>470851.0</c:v>
                </c:pt>
                <c:pt idx="1877">
                  <c:v>471101.0</c:v>
                </c:pt>
                <c:pt idx="1878">
                  <c:v>471351.0</c:v>
                </c:pt>
                <c:pt idx="1879">
                  <c:v>471601.0</c:v>
                </c:pt>
                <c:pt idx="1880">
                  <c:v>471851.0</c:v>
                </c:pt>
                <c:pt idx="1881">
                  <c:v>472101.0</c:v>
                </c:pt>
                <c:pt idx="1882">
                  <c:v>472351.0</c:v>
                </c:pt>
                <c:pt idx="1883">
                  <c:v>472601.0</c:v>
                </c:pt>
                <c:pt idx="1884">
                  <c:v>472851.0</c:v>
                </c:pt>
                <c:pt idx="1885">
                  <c:v>473101.0</c:v>
                </c:pt>
                <c:pt idx="1886">
                  <c:v>473351.0</c:v>
                </c:pt>
                <c:pt idx="1887">
                  <c:v>473601.0</c:v>
                </c:pt>
                <c:pt idx="1888">
                  <c:v>473851.0</c:v>
                </c:pt>
                <c:pt idx="1889">
                  <c:v>474101.0</c:v>
                </c:pt>
                <c:pt idx="1890">
                  <c:v>474351.0</c:v>
                </c:pt>
                <c:pt idx="1891">
                  <c:v>474601.0</c:v>
                </c:pt>
                <c:pt idx="1892">
                  <c:v>474851.0</c:v>
                </c:pt>
                <c:pt idx="1893">
                  <c:v>475101.0</c:v>
                </c:pt>
                <c:pt idx="1894">
                  <c:v>475351.0</c:v>
                </c:pt>
                <c:pt idx="1895">
                  <c:v>475601.0</c:v>
                </c:pt>
                <c:pt idx="1896">
                  <c:v>475851.0</c:v>
                </c:pt>
                <c:pt idx="1897">
                  <c:v>476101.0</c:v>
                </c:pt>
                <c:pt idx="1898">
                  <c:v>476351.0</c:v>
                </c:pt>
                <c:pt idx="1899">
                  <c:v>476601.0</c:v>
                </c:pt>
                <c:pt idx="1900">
                  <c:v>476851.0</c:v>
                </c:pt>
                <c:pt idx="1901">
                  <c:v>477101.0</c:v>
                </c:pt>
                <c:pt idx="1902">
                  <c:v>477351.0</c:v>
                </c:pt>
                <c:pt idx="1903">
                  <c:v>477601.0</c:v>
                </c:pt>
                <c:pt idx="1904">
                  <c:v>477851.0</c:v>
                </c:pt>
                <c:pt idx="1905">
                  <c:v>478101.0</c:v>
                </c:pt>
                <c:pt idx="1906">
                  <c:v>478351.0</c:v>
                </c:pt>
                <c:pt idx="1907">
                  <c:v>478601.0</c:v>
                </c:pt>
                <c:pt idx="1908">
                  <c:v>478851.0</c:v>
                </c:pt>
                <c:pt idx="1909">
                  <c:v>479101.0</c:v>
                </c:pt>
                <c:pt idx="1910">
                  <c:v>479351.0</c:v>
                </c:pt>
                <c:pt idx="1911">
                  <c:v>479601.0</c:v>
                </c:pt>
                <c:pt idx="1912">
                  <c:v>479851.0</c:v>
                </c:pt>
                <c:pt idx="1913">
                  <c:v>480101.0</c:v>
                </c:pt>
                <c:pt idx="1914">
                  <c:v>480351.0</c:v>
                </c:pt>
                <c:pt idx="1915">
                  <c:v>480601.0</c:v>
                </c:pt>
                <c:pt idx="1916">
                  <c:v>480851.0</c:v>
                </c:pt>
                <c:pt idx="1917">
                  <c:v>481101.0</c:v>
                </c:pt>
                <c:pt idx="1918">
                  <c:v>481351.0</c:v>
                </c:pt>
                <c:pt idx="1919">
                  <c:v>481601.0</c:v>
                </c:pt>
                <c:pt idx="1920">
                  <c:v>481851.0</c:v>
                </c:pt>
                <c:pt idx="1921">
                  <c:v>482101.0</c:v>
                </c:pt>
                <c:pt idx="1922">
                  <c:v>482351.0</c:v>
                </c:pt>
                <c:pt idx="1923">
                  <c:v>482601.0</c:v>
                </c:pt>
                <c:pt idx="1924">
                  <c:v>482851.0</c:v>
                </c:pt>
                <c:pt idx="1925">
                  <c:v>483101.0</c:v>
                </c:pt>
                <c:pt idx="1926">
                  <c:v>483351.0</c:v>
                </c:pt>
                <c:pt idx="1927">
                  <c:v>483601.0</c:v>
                </c:pt>
                <c:pt idx="1928">
                  <c:v>483851.0</c:v>
                </c:pt>
                <c:pt idx="1929">
                  <c:v>484101.0</c:v>
                </c:pt>
                <c:pt idx="1930">
                  <c:v>484351.0</c:v>
                </c:pt>
                <c:pt idx="1931">
                  <c:v>484601.0</c:v>
                </c:pt>
                <c:pt idx="1932">
                  <c:v>484851.0</c:v>
                </c:pt>
                <c:pt idx="1933">
                  <c:v>485101.0</c:v>
                </c:pt>
                <c:pt idx="1934">
                  <c:v>485351.0</c:v>
                </c:pt>
                <c:pt idx="1935">
                  <c:v>485601.0</c:v>
                </c:pt>
                <c:pt idx="1936">
                  <c:v>485851.0</c:v>
                </c:pt>
                <c:pt idx="1937">
                  <c:v>486101.0</c:v>
                </c:pt>
                <c:pt idx="1938">
                  <c:v>486351.0</c:v>
                </c:pt>
                <c:pt idx="1939">
                  <c:v>486601.0</c:v>
                </c:pt>
                <c:pt idx="1940">
                  <c:v>486851.0</c:v>
                </c:pt>
                <c:pt idx="1941">
                  <c:v>487101.0</c:v>
                </c:pt>
                <c:pt idx="1942">
                  <c:v>487351.0</c:v>
                </c:pt>
                <c:pt idx="1943">
                  <c:v>487601.0</c:v>
                </c:pt>
                <c:pt idx="1944">
                  <c:v>487851.0</c:v>
                </c:pt>
                <c:pt idx="1945">
                  <c:v>488101.0</c:v>
                </c:pt>
                <c:pt idx="1946">
                  <c:v>488351.0</c:v>
                </c:pt>
                <c:pt idx="1947">
                  <c:v>488601.0</c:v>
                </c:pt>
                <c:pt idx="1948">
                  <c:v>488851.0</c:v>
                </c:pt>
                <c:pt idx="1949">
                  <c:v>489101.0</c:v>
                </c:pt>
                <c:pt idx="1950">
                  <c:v>489351.0</c:v>
                </c:pt>
                <c:pt idx="1951">
                  <c:v>489601.0</c:v>
                </c:pt>
                <c:pt idx="1952">
                  <c:v>489851.0</c:v>
                </c:pt>
                <c:pt idx="1953">
                  <c:v>490101.0</c:v>
                </c:pt>
                <c:pt idx="1954">
                  <c:v>490351.0</c:v>
                </c:pt>
                <c:pt idx="1955">
                  <c:v>490601.0</c:v>
                </c:pt>
                <c:pt idx="1956">
                  <c:v>490851.0</c:v>
                </c:pt>
                <c:pt idx="1957">
                  <c:v>491101.0</c:v>
                </c:pt>
                <c:pt idx="1958">
                  <c:v>491351.0</c:v>
                </c:pt>
                <c:pt idx="1959">
                  <c:v>491601.0</c:v>
                </c:pt>
                <c:pt idx="1960">
                  <c:v>491851.0</c:v>
                </c:pt>
                <c:pt idx="1961">
                  <c:v>492101.0</c:v>
                </c:pt>
                <c:pt idx="1962">
                  <c:v>492351.0</c:v>
                </c:pt>
                <c:pt idx="1963">
                  <c:v>492601.0</c:v>
                </c:pt>
                <c:pt idx="1964">
                  <c:v>492851.0</c:v>
                </c:pt>
                <c:pt idx="1965">
                  <c:v>493101.0</c:v>
                </c:pt>
                <c:pt idx="1966">
                  <c:v>493351.0</c:v>
                </c:pt>
                <c:pt idx="1967">
                  <c:v>493601.0</c:v>
                </c:pt>
                <c:pt idx="1968">
                  <c:v>493851.0</c:v>
                </c:pt>
                <c:pt idx="1969">
                  <c:v>494101.0</c:v>
                </c:pt>
                <c:pt idx="1970">
                  <c:v>494351.0</c:v>
                </c:pt>
                <c:pt idx="1971">
                  <c:v>494601.0</c:v>
                </c:pt>
                <c:pt idx="1972">
                  <c:v>494851.0</c:v>
                </c:pt>
                <c:pt idx="1973">
                  <c:v>495101.0</c:v>
                </c:pt>
                <c:pt idx="1974">
                  <c:v>495351.0</c:v>
                </c:pt>
                <c:pt idx="1975">
                  <c:v>495601.0</c:v>
                </c:pt>
                <c:pt idx="1976">
                  <c:v>495851.0</c:v>
                </c:pt>
                <c:pt idx="1977">
                  <c:v>496101.0</c:v>
                </c:pt>
                <c:pt idx="1978">
                  <c:v>496351.0</c:v>
                </c:pt>
                <c:pt idx="1979">
                  <c:v>496601.0</c:v>
                </c:pt>
                <c:pt idx="1980">
                  <c:v>496851.0</c:v>
                </c:pt>
                <c:pt idx="1981">
                  <c:v>497101.0</c:v>
                </c:pt>
                <c:pt idx="1982">
                  <c:v>497351.0</c:v>
                </c:pt>
                <c:pt idx="1983">
                  <c:v>497601.0</c:v>
                </c:pt>
                <c:pt idx="1984">
                  <c:v>497851.0</c:v>
                </c:pt>
                <c:pt idx="1985">
                  <c:v>498101.0</c:v>
                </c:pt>
                <c:pt idx="1986">
                  <c:v>498351.0</c:v>
                </c:pt>
                <c:pt idx="1987">
                  <c:v>498601.0</c:v>
                </c:pt>
                <c:pt idx="1988">
                  <c:v>498851.0</c:v>
                </c:pt>
                <c:pt idx="1989">
                  <c:v>499101.0</c:v>
                </c:pt>
                <c:pt idx="1990">
                  <c:v>499351.0</c:v>
                </c:pt>
                <c:pt idx="1991">
                  <c:v>499601.0</c:v>
                </c:pt>
                <c:pt idx="1992">
                  <c:v>499851.0</c:v>
                </c:pt>
                <c:pt idx="1993">
                  <c:v>500101.0</c:v>
                </c:pt>
                <c:pt idx="1994">
                  <c:v>500351.0</c:v>
                </c:pt>
                <c:pt idx="1995">
                  <c:v>500601.0</c:v>
                </c:pt>
                <c:pt idx="1996">
                  <c:v>500851.0</c:v>
                </c:pt>
                <c:pt idx="1997">
                  <c:v>501101.0</c:v>
                </c:pt>
                <c:pt idx="1998">
                  <c:v>501351.0</c:v>
                </c:pt>
                <c:pt idx="1999">
                  <c:v>501601.0</c:v>
                </c:pt>
                <c:pt idx="2000">
                  <c:v>501851.0</c:v>
                </c:pt>
                <c:pt idx="2001">
                  <c:v>502101.0</c:v>
                </c:pt>
                <c:pt idx="2002">
                  <c:v>502351.0</c:v>
                </c:pt>
                <c:pt idx="2003">
                  <c:v>502601.0</c:v>
                </c:pt>
                <c:pt idx="2004">
                  <c:v>502851.0</c:v>
                </c:pt>
                <c:pt idx="2005">
                  <c:v>503101.0</c:v>
                </c:pt>
                <c:pt idx="2006">
                  <c:v>503351.0</c:v>
                </c:pt>
                <c:pt idx="2007">
                  <c:v>503601.0</c:v>
                </c:pt>
                <c:pt idx="2008">
                  <c:v>503851.0</c:v>
                </c:pt>
                <c:pt idx="2009">
                  <c:v>504101.0</c:v>
                </c:pt>
                <c:pt idx="2010">
                  <c:v>504351.0</c:v>
                </c:pt>
                <c:pt idx="2011">
                  <c:v>504601.0</c:v>
                </c:pt>
                <c:pt idx="2012">
                  <c:v>504851.0</c:v>
                </c:pt>
                <c:pt idx="2013">
                  <c:v>505101.0</c:v>
                </c:pt>
                <c:pt idx="2014">
                  <c:v>505351.0</c:v>
                </c:pt>
                <c:pt idx="2015">
                  <c:v>505601.0</c:v>
                </c:pt>
                <c:pt idx="2016">
                  <c:v>505851.0</c:v>
                </c:pt>
                <c:pt idx="2017">
                  <c:v>506101.0</c:v>
                </c:pt>
                <c:pt idx="2018">
                  <c:v>506351.0</c:v>
                </c:pt>
                <c:pt idx="2019">
                  <c:v>506601.0</c:v>
                </c:pt>
                <c:pt idx="2020">
                  <c:v>506851.0</c:v>
                </c:pt>
                <c:pt idx="2021">
                  <c:v>507101.0</c:v>
                </c:pt>
                <c:pt idx="2022">
                  <c:v>507351.0</c:v>
                </c:pt>
                <c:pt idx="2023">
                  <c:v>507601.0</c:v>
                </c:pt>
                <c:pt idx="2024">
                  <c:v>507851.0</c:v>
                </c:pt>
                <c:pt idx="2025">
                  <c:v>508101.0</c:v>
                </c:pt>
                <c:pt idx="2026">
                  <c:v>508351.0</c:v>
                </c:pt>
                <c:pt idx="2027">
                  <c:v>508601.0</c:v>
                </c:pt>
                <c:pt idx="2028">
                  <c:v>508851.0</c:v>
                </c:pt>
                <c:pt idx="2029">
                  <c:v>509101.0</c:v>
                </c:pt>
                <c:pt idx="2030">
                  <c:v>509351.0</c:v>
                </c:pt>
                <c:pt idx="2031">
                  <c:v>509601.0</c:v>
                </c:pt>
                <c:pt idx="2032">
                  <c:v>509851.0</c:v>
                </c:pt>
                <c:pt idx="2033">
                  <c:v>510101.0</c:v>
                </c:pt>
                <c:pt idx="2034">
                  <c:v>510351.0</c:v>
                </c:pt>
                <c:pt idx="2035">
                  <c:v>510601.0</c:v>
                </c:pt>
                <c:pt idx="2036">
                  <c:v>510851.0</c:v>
                </c:pt>
                <c:pt idx="2037">
                  <c:v>511101.0</c:v>
                </c:pt>
                <c:pt idx="2038">
                  <c:v>511351.0</c:v>
                </c:pt>
                <c:pt idx="2039">
                  <c:v>511601.0</c:v>
                </c:pt>
                <c:pt idx="2040">
                  <c:v>511851.0</c:v>
                </c:pt>
                <c:pt idx="2041">
                  <c:v>512101.0</c:v>
                </c:pt>
                <c:pt idx="2042">
                  <c:v>512351.0</c:v>
                </c:pt>
                <c:pt idx="2043">
                  <c:v>512601.0</c:v>
                </c:pt>
                <c:pt idx="2044">
                  <c:v>512851.0</c:v>
                </c:pt>
                <c:pt idx="2045">
                  <c:v>513101.0</c:v>
                </c:pt>
                <c:pt idx="2046">
                  <c:v>513351.0</c:v>
                </c:pt>
                <c:pt idx="2047">
                  <c:v>513601.0</c:v>
                </c:pt>
                <c:pt idx="2048">
                  <c:v>513851.0</c:v>
                </c:pt>
                <c:pt idx="2049">
                  <c:v>514101.0</c:v>
                </c:pt>
                <c:pt idx="2050">
                  <c:v>514351.0</c:v>
                </c:pt>
                <c:pt idx="2051">
                  <c:v>514601.0</c:v>
                </c:pt>
                <c:pt idx="2052">
                  <c:v>514851.0</c:v>
                </c:pt>
                <c:pt idx="2053">
                  <c:v>515101.0</c:v>
                </c:pt>
                <c:pt idx="2054">
                  <c:v>515351.0</c:v>
                </c:pt>
                <c:pt idx="2055">
                  <c:v>515601.0</c:v>
                </c:pt>
                <c:pt idx="2056">
                  <c:v>515851.0</c:v>
                </c:pt>
                <c:pt idx="2057">
                  <c:v>516101.0</c:v>
                </c:pt>
                <c:pt idx="2058">
                  <c:v>516351.0</c:v>
                </c:pt>
                <c:pt idx="2059">
                  <c:v>516601.0</c:v>
                </c:pt>
                <c:pt idx="2060">
                  <c:v>516851.0</c:v>
                </c:pt>
                <c:pt idx="2061">
                  <c:v>517101.0</c:v>
                </c:pt>
                <c:pt idx="2062">
                  <c:v>517351.0</c:v>
                </c:pt>
                <c:pt idx="2063">
                  <c:v>517601.0</c:v>
                </c:pt>
                <c:pt idx="2064">
                  <c:v>517851.0</c:v>
                </c:pt>
                <c:pt idx="2065">
                  <c:v>518101.0</c:v>
                </c:pt>
                <c:pt idx="2066">
                  <c:v>518351.0</c:v>
                </c:pt>
                <c:pt idx="2067">
                  <c:v>518601.0</c:v>
                </c:pt>
                <c:pt idx="2068">
                  <c:v>518851.0</c:v>
                </c:pt>
                <c:pt idx="2069">
                  <c:v>519101.0</c:v>
                </c:pt>
                <c:pt idx="2070">
                  <c:v>519351.0</c:v>
                </c:pt>
                <c:pt idx="2071">
                  <c:v>519601.0</c:v>
                </c:pt>
                <c:pt idx="2072">
                  <c:v>519851.0</c:v>
                </c:pt>
                <c:pt idx="2073">
                  <c:v>520101.0</c:v>
                </c:pt>
                <c:pt idx="2074">
                  <c:v>520351.0</c:v>
                </c:pt>
                <c:pt idx="2075">
                  <c:v>520601.0</c:v>
                </c:pt>
                <c:pt idx="2076">
                  <c:v>520851.0</c:v>
                </c:pt>
                <c:pt idx="2077">
                  <c:v>521101.0</c:v>
                </c:pt>
                <c:pt idx="2078">
                  <c:v>521351.0</c:v>
                </c:pt>
                <c:pt idx="2079">
                  <c:v>521601.0</c:v>
                </c:pt>
                <c:pt idx="2080">
                  <c:v>521851.0</c:v>
                </c:pt>
                <c:pt idx="2081">
                  <c:v>522101.0</c:v>
                </c:pt>
                <c:pt idx="2082">
                  <c:v>522351.0</c:v>
                </c:pt>
                <c:pt idx="2083">
                  <c:v>522601.0</c:v>
                </c:pt>
                <c:pt idx="2084">
                  <c:v>522851.0</c:v>
                </c:pt>
                <c:pt idx="2085">
                  <c:v>523101.0</c:v>
                </c:pt>
                <c:pt idx="2086">
                  <c:v>523351.0</c:v>
                </c:pt>
                <c:pt idx="2087">
                  <c:v>523601.0</c:v>
                </c:pt>
                <c:pt idx="2088">
                  <c:v>523851.0</c:v>
                </c:pt>
                <c:pt idx="2089">
                  <c:v>524101.0</c:v>
                </c:pt>
                <c:pt idx="2090">
                  <c:v>524351.0</c:v>
                </c:pt>
                <c:pt idx="2091">
                  <c:v>524601.0</c:v>
                </c:pt>
                <c:pt idx="2092">
                  <c:v>524851.0</c:v>
                </c:pt>
                <c:pt idx="2093">
                  <c:v>525101.0</c:v>
                </c:pt>
                <c:pt idx="2094">
                  <c:v>525351.0</c:v>
                </c:pt>
                <c:pt idx="2095">
                  <c:v>525601.0</c:v>
                </c:pt>
                <c:pt idx="2096">
                  <c:v>525851.0</c:v>
                </c:pt>
                <c:pt idx="2097">
                  <c:v>526101.0</c:v>
                </c:pt>
                <c:pt idx="2098">
                  <c:v>526351.0</c:v>
                </c:pt>
                <c:pt idx="2099">
                  <c:v>526601.0</c:v>
                </c:pt>
                <c:pt idx="2100">
                  <c:v>526851.0</c:v>
                </c:pt>
                <c:pt idx="2101">
                  <c:v>527101.0</c:v>
                </c:pt>
                <c:pt idx="2102">
                  <c:v>527351.0</c:v>
                </c:pt>
                <c:pt idx="2103">
                  <c:v>527601.0</c:v>
                </c:pt>
                <c:pt idx="2104">
                  <c:v>527851.0</c:v>
                </c:pt>
                <c:pt idx="2105">
                  <c:v>528101.0</c:v>
                </c:pt>
                <c:pt idx="2106">
                  <c:v>528351.0</c:v>
                </c:pt>
                <c:pt idx="2107">
                  <c:v>528601.0</c:v>
                </c:pt>
                <c:pt idx="2108">
                  <c:v>528851.0</c:v>
                </c:pt>
                <c:pt idx="2109">
                  <c:v>529101.0</c:v>
                </c:pt>
                <c:pt idx="2110">
                  <c:v>529351.0</c:v>
                </c:pt>
                <c:pt idx="2111">
                  <c:v>529601.0</c:v>
                </c:pt>
                <c:pt idx="2112">
                  <c:v>529851.0</c:v>
                </c:pt>
                <c:pt idx="2113">
                  <c:v>530101.0</c:v>
                </c:pt>
                <c:pt idx="2114">
                  <c:v>530351.0</c:v>
                </c:pt>
                <c:pt idx="2115">
                  <c:v>530601.0</c:v>
                </c:pt>
                <c:pt idx="2116">
                  <c:v>530851.0</c:v>
                </c:pt>
                <c:pt idx="2117">
                  <c:v>531101.0</c:v>
                </c:pt>
                <c:pt idx="2118">
                  <c:v>531351.0</c:v>
                </c:pt>
                <c:pt idx="2119">
                  <c:v>531601.0</c:v>
                </c:pt>
                <c:pt idx="2120">
                  <c:v>531851.0</c:v>
                </c:pt>
                <c:pt idx="2121">
                  <c:v>532101.0</c:v>
                </c:pt>
                <c:pt idx="2122">
                  <c:v>532351.0</c:v>
                </c:pt>
                <c:pt idx="2123">
                  <c:v>532601.0</c:v>
                </c:pt>
                <c:pt idx="2124">
                  <c:v>532851.0</c:v>
                </c:pt>
                <c:pt idx="2125">
                  <c:v>533101.0</c:v>
                </c:pt>
                <c:pt idx="2126">
                  <c:v>533351.0</c:v>
                </c:pt>
                <c:pt idx="2127">
                  <c:v>533601.0</c:v>
                </c:pt>
                <c:pt idx="2128">
                  <c:v>533851.0</c:v>
                </c:pt>
                <c:pt idx="2129">
                  <c:v>534101.0</c:v>
                </c:pt>
                <c:pt idx="2130">
                  <c:v>534351.0</c:v>
                </c:pt>
                <c:pt idx="2131">
                  <c:v>534601.0</c:v>
                </c:pt>
                <c:pt idx="2132">
                  <c:v>534851.0</c:v>
                </c:pt>
                <c:pt idx="2133">
                  <c:v>535101.0</c:v>
                </c:pt>
                <c:pt idx="2134">
                  <c:v>535351.0</c:v>
                </c:pt>
                <c:pt idx="2135">
                  <c:v>535601.0</c:v>
                </c:pt>
                <c:pt idx="2136">
                  <c:v>535851.0</c:v>
                </c:pt>
                <c:pt idx="2137">
                  <c:v>536101.0</c:v>
                </c:pt>
                <c:pt idx="2138">
                  <c:v>536351.0</c:v>
                </c:pt>
                <c:pt idx="2139">
                  <c:v>536601.0</c:v>
                </c:pt>
                <c:pt idx="2140">
                  <c:v>536851.0</c:v>
                </c:pt>
                <c:pt idx="2141">
                  <c:v>537101.0</c:v>
                </c:pt>
                <c:pt idx="2142">
                  <c:v>537351.0</c:v>
                </c:pt>
                <c:pt idx="2143">
                  <c:v>537601.0</c:v>
                </c:pt>
                <c:pt idx="2144">
                  <c:v>537851.0</c:v>
                </c:pt>
                <c:pt idx="2145">
                  <c:v>538101.0</c:v>
                </c:pt>
                <c:pt idx="2146">
                  <c:v>538351.0</c:v>
                </c:pt>
                <c:pt idx="2147">
                  <c:v>538601.0</c:v>
                </c:pt>
                <c:pt idx="2148">
                  <c:v>538851.0</c:v>
                </c:pt>
                <c:pt idx="2149">
                  <c:v>539101.0</c:v>
                </c:pt>
                <c:pt idx="2150">
                  <c:v>539351.0</c:v>
                </c:pt>
                <c:pt idx="2151">
                  <c:v>539601.0</c:v>
                </c:pt>
                <c:pt idx="2152">
                  <c:v>539851.0</c:v>
                </c:pt>
                <c:pt idx="2153">
                  <c:v>540101.0</c:v>
                </c:pt>
                <c:pt idx="2154">
                  <c:v>540351.0</c:v>
                </c:pt>
                <c:pt idx="2155">
                  <c:v>540601.0</c:v>
                </c:pt>
                <c:pt idx="2156">
                  <c:v>540851.0</c:v>
                </c:pt>
                <c:pt idx="2157">
                  <c:v>541101.0</c:v>
                </c:pt>
                <c:pt idx="2158">
                  <c:v>541351.0</c:v>
                </c:pt>
                <c:pt idx="2159">
                  <c:v>541601.0</c:v>
                </c:pt>
                <c:pt idx="2160">
                  <c:v>541851.0</c:v>
                </c:pt>
                <c:pt idx="2161">
                  <c:v>542101.0</c:v>
                </c:pt>
                <c:pt idx="2162">
                  <c:v>542351.0</c:v>
                </c:pt>
                <c:pt idx="2163">
                  <c:v>542601.0</c:v>
                </c:pt>
                <c:pt idx="2164">
                  <c:v>542851.0</c:v>
                </c:pt>
                <c:pt idx="2165">
                  <c:v>543101.0</c:v>
                </c:pt>
                <c:pt idx="2166">
                  <c:v>543351.0</c:v>
                </c:pt>
                <c:pt idx="2167">
                  <c:v>543601.0</c:v>
                </c:pt>
                <c:pt idx="2168">
                  <c:v>543851.0</c:v>
                </c:pt>
                <c:pt idx="2169">
                  <c:v>544101.0</c:v>
                </c:pt>
                <c:pt idx="2170">
                  <c:v>544351.0</c:v>
                </c:pt>
                <c:pt idx="2171">
                  <c:v>544601.0</c:v>
                </c:pt>
                <c:pt idx="2172">
                  <c:v>544851.0</c:v>
                </c:pt>
                <c:pt idx="2173">
                  <c:v>545101.0</c:v>
                </c:pt>
                <c:pt idx="2174">
                  <c:v>545351.0</c:v>
                </c:pt>
                <c:pt idx="2175">
                  <c:v>545601.0</c:v>
                </c:pt>
                <c:pt idx="2176">
                  <c:v>545851.0</c:v>
                </c:pt>
                <c:pt idx="2177">
                  <c:v>546101.0</c:v>
                </c:pt>
                <c:pt idx="2178">
                  <c:v>546351.0</c:v>
                </c:pt>
                <c:pt idx="2179">
                  <c:v>546601.0</c:v>
                </c:pt>
                <c:pt idx="2180">
                  <c:v>546851.0</c:v>
                </c:pt>
                <c:pt idx="2181">
                  <c:v>547101.0</c:v>
                </c:pt>
                <c:pt idx="2182">
                  <c:v>547351.0</c:v>
                </c:pt>
                <c:pt idx="2183">
                  <c:v>547601.0</c:v>
                </c:pt>
                <c:pt idx="2184">
                  <c:v>547851.0</c:v>
                </c:pt>
                <c:pt idx="2185">
                  <c:v>548101.0</c:v>
                </c:pt>
                <c:pt idx="2186">
                  <c:v>548351.0</c:v>
                </c:pt>
                <c:pt idx="2187">
                  <c:v>548601.0</c:v>
                </c:pt>
                <c:pt idx="2188">
                  <c:v>548851.0</c:v>
                </c:pt>
                <c:pt idx="2189">
                  <c:v>549101.0</c:v>
                </c:pt>
                <c:pt idx="2190">
                  <c:v>549351.0</c:v>
                </c:pt>
                <c:pt idx="2191">
                  <c:v>549601.0</c:v>
                </c:pt>
                <c:pt idx="2192">
                  <c:v>549851.0</c:v>
                </c:pt>
                <c:pt idx="2193">
                  <c:v>550101.0</c:v>
                </c:pt>
                <c:pt idx="2194">
                  <c:v>550351.0</c:v>
                </c:pt>
                <c:pt idx="2195">
                  <c:v>550601.0</c:v>
                </c:pt>
                <c:pt idx="2196">
                  <c:v>550851.0</c:v>
                </c:pt>
                <c:pt idx="2197">
                  <c:v>551101.0</c:v>
                </c:pt>
                <c:pt idx="2198">
                  <c:v>551351.0</c:v>
                </c:pt>
                <c:pt idx="2199">
                  <c:v>551601.0</c:v>
                </c:pt>
                <c:pt idx="2200">
                  <c:v>551851.0</c:v>
                </c:pt>
                <c:pt idx="2201">
                  <c:v>552101.0</c:v>
                </c:pt>
                <c:pt idx="2202">
                  <c:v>552351.0</c:v>
                </c:pt>
                <c:pt idx="2203">
                  <c:v>552601.0</c:v>
                </c:pt>
                <c:pt idx="2204">
                  <c:v>552851.0</c:v>
                </c:pt>
                <c:pt idx="2205">
                  <c:v>553101.0</c:v>
                </c:pt>
                <c:pt idx="2206">
                  <c:v>553351.0</c:v>
                </c:pt>
                <c:pt idx="2207">
                  <c:v>553601.0</c:v>
                </c:pt>
                <c:pt idx="2208">
                  <c:v>553851.0</c:v>
                </c:pt>
                <c:pt idx="2209">
                  <c:v>554101.0</c:v>
                </c:pt>
                <c:pt idx="2210">
                  <c:v>554351.0</c:v>
                </c:pt>
                <c:pt idx="2211">
                  <c:v>554601.0</c:v>
                </c:pt>
                <c:pt idx="2212">
                  <c:v>554851.0</c:v>
                </c:pt>
                <c:pt idx="2213">
                  <c:v>555101.0</c:v>
                </c:pt>
                <c:pt idx="2214">
                  <c:v>555351.0</c:v>
                </c:pt>
                <c:pt idx="2215">
                  <c:v>555601.0</c:v>
                </c:pt>
                <c:pt idx="2216">
                  <c:v>555851.0</c:v>
                </c:pt>
                <c:pt idx="2217">
                  <c:v>556101.0</c:v>
                </c:pt>
                <c:pt idx="2218">
                  <c:v>556351.0</c:v>
                </c:pt>
                <c:pt idx="2219">
                  <c:v>556601.0</c:v>
                </c:pt>
                <c:pt idx="2220">
                  <c:v>556851.0</c:v>
                </c:pt>
                <c:pt idx="2221">
                  <c:v>557101.0</c:v>
                </c:pt>
                <c:pt idx="2222">
                  <c:v>557351.0</c:v>
                </c:pt>
                <c:pt idx="2223">
                  <c:v>557601.0</c:v>
                </c:pt>
                <c:pt idx="2224">
                  <c:v>557851.0</c:v>
                </c:pt>
                <c:pt idx="2225">
                  <c:v>558101.0</c:v>
                </c:pt>
                <c:pt idx="2226">
                  <c:v>558351.0</c:v>
                </c:pt>
                <c:pt idx="2227">
                  <c:v>558601.0</c:v>
                </c:pt>
                <c:pt idx="2228">
                  <c:v>558851.0</c:v>
                </c:pt>
                <c:pt idx="2229">
                  <c:v>559101.0</c:v>
                </c:pt>
                <c:pt idx="2230">
                  <c:v>559351.0</c:v>
                </c:pt>
                <c:pt idx="2231">
                  <c:v>559601.0</c:v>
                </c:pt>
                <c:pt idx="2232">
                  <c:v>559851.0</c:v>
                </c:pt>
                <c:pt idx="2233">
                  <c:v>560101.0</c:v>
                </c:pt>
                <c:pt idx="2234">
                  <c:v>560351.0</c:v>
                </c:pt>
                <c:pt idx="2235">
                  <c:v>560601.0</c:v>
                </c:pt>
                <c:pt idx="2236">
                  <c:v>560851.0</c:v>
                </c:pt>
                <c:pt idx="2237">
                  <c:v>561101.0</c:v>
                </c:pt>
                <c:pt idx="2238">
                  <c:v>561351.0</c:v>
                </c:pt>
                <c:pt idx="2239">
                  <c:v>561601.0</c:v>
                </c:pt>
                <c:pt idx="2240">
                  <c:v>561851.0</c:v>
                </c:pt>
                <c:pt idx="2241">
                  <c:v>562101.0</c:v>
                </c:pt>
                <c:pt idx="2242">
                  <c:v>562351.0</c:v>
                </c:pt>
                <c:pt idx="2243">
                  <c:v>562601.0</c:v>
                </c:pt>
                <c:pt idx="2244">
                  <c:v>562851.0</c:v>
                </c:pt>
                <c:pt idx="2245">
                  <c:v>563101.0</c:v>
                </c:pt>
                <c:pt idx="2246">
                  <c:v>563351.0</c:v>
                </c:pt>
                <c:pt idx="2247">
                  <c:v>563601.0</c:v>
                </c:pt>
                <c:pt idx="2248">
                  <c:v>563851.0</c:v>
                </c:pt>
                <c:pt idx="2249">
                  <c:v>564101.0</c:v>
                </c:pt>
                <c:pt idx="2250">
                  <c:v>564351.0</c:v>
                </c:pt>
                <c:pt idx="2251">
                  <c:v>564601.0</c:v>
                </c:pt>
                <c:pt idx="2252">
                  <c:v>564851.0</c:v>
                </c:pt>
                <c:pt idx="2253">
                  <c:v>565101.0</c:v>
                </c:pt>
                <c:pt idx="2254">
                  <c:v>565351.0</c:v>
                </c:pt>
                <c:pt idx="2255">
                  <c:v>565601.0</c:v>
                </c:pt>
                <c:pt idx="2256">
                  <c:v>565851.0</c:v>
                </c:pt>
                <c:pt idx="2257">
                  <c:v>566101.0</c:v>
                </c:pt>
                <c:pt idx="2258">
                  <c:v>566351.0</c:v>
                </c:pt>
                <c:pt idx="2259">
                  <c:v>566601.0</c:v>
                </c:pt>
                <c:pt idx="2260">
                  <c:v>566851.0</c:v>
                </c:pt>
                <c:pt idx="2261">
                  <c:v>567101.0</c:v>
                </c:pt>
                <c:pt idx="2262">
                  <c:v>567351.0</c:v>
                </c:pt>
                <c:pt idx="2263">
                  <c:v>567601.0</c:v>
                </c:pt>
                <c:pt idx="2264">
                  <c:v>567851.0</c:v>
                </c:pt>
                <c:pt idx="2265">
                  <c:v>568101.0</c:v>
                </c:pt>
                <c:pt idx="2266">
                  <c:v>568351.0</c:v>
                </c:pt>
                <c:pt idx="2267">
                  <c:v>568601.0</c:v>
                </c:pt>
                <c:pt idx="2268">
                  <c:v>568851.0</c:v>
                </c:pt>
                <c:pt idx="2269">
                  <c:v>569101.0</c:v>
                </c:pt>
                <c:pt idx="2270">
                  <c:v>569351.0</c:v>
                </c:pt>
                <c:pt idx="2271">
                  <c:v>569601.0</c:v>
                </c:pt>
                <c:pt idx="2272">
                  <c:v>569851.0</c:v>
                </c:pt>
                <c:pt idx="2273">
                  <c:v>570101.0</c:v>
                </c:pt>
                <c:pt idx="2274">
                  <c:v>570351.0</c:v>
                </c:pt>
                <c:pt idx="2275">
                  <c:v>570601.0</c:v>
                </c:pt>
                <c:pt idx="2276">
                  <c:v>570851.0</c:v>
                </c:pt>
                <c:pt idx="2277">
                  <c:v>571101.0</c:v>
                </c:pt>
                <c:pt idx="2278">
                  <c:v>571351.0</c:v>
                </c:pt>
                <c:pt idx="2279">
                  <c:v>571601.0</c:v>
                </c:pt>
                <c:pt idx="2280">
                  <c:v>571851.0</c:v>
                </c:pt>
                <c:pt idx="2281">
                  <c:v>572101.0</c:v>
                </c:pt>
                <c:pt idx="2282">
                  <c:v>572351.0</c:v>
                </c:pt>
                <c:pt idx="2283">
                  <c:v>572601.0</c:v>
                </c:pt>
                <c:pt idx="2284">
                  <c:v>572851.0</c:v>
                </c:pt>
                <c:pt idx="2285">
                  <c:v>573101.0</c:v>
                </c:pt>
                <c:pt idx="2286">
                  <c:v>573351.0</c:v>
                </c:pt>
                <c:pt idx="2287">
                  <c:v>573601.0</c:v>
                </c:pt>
                <c:pt idx="2288">
                  <c:v>573851.0</c:v>
                </c:pt>
                <c:pt idx="2289">
                  <c:v>574101.0</c:v>
                </c:pt>
                <c:pt idx="2290">
                  <c:v>574351.0</c:v>
                </c:pt>
                <c:pt idx="2291">
                  <c:v>574601.0</c:v>
                </c:pt>
                <c:pt idx="2292">
                  <c:v>574851.0</c:v>
                </c:pt>
                <c:pt idx="2293">
                  <c:v>575101.0</c:v>
                </c:pt>
                <c:pt idx="2294">
                  <c:v>575351.0</c:v>
                </c:pt>
                <c:pt idx="2295">
                  <c:v>575601.0</c:v>
                </c:pt>
                <c:pt idx="2296">
                  <c:v>575851.0</c:v>
                </c:pt>
                <c:pt idx="2297">
                  <c:v>576101.0</c:v>
                </c:pt>
                <c:pt idx="2298">
                  <c:v>576351.0</c:v>
                </c:pt>
                <c:pt idx="2299">
                  <c:v>576601.0</c:v>
                </c:pt>
                <c:pt idx="2300">
                  <c:v>576851.0</c:v>
                </c:pt>
                <c:pt idx="2301">
                  <c:v>577101.0</c:v>
                </c:pt>
                <c:pt idx="2302">
                  <c:v>577351.0</c:v>
                </c:pt>
                <c:pt idx="2303">
                  <c:v>577601.0</c:v>
                </c:pt>
                <c:pt idx="2304">
                  <c:v>577851.0</c:v>
                </c:pt>
                <c:pt idx="2305">
                  <c:v>578101.0</c:v>
                </c:pt>
                <c:pt idx="2306">
                  <c:v>578351.0</c:v>
                </c:pt>
                <c:pt idx="2307">
                  <c:v>578601.0</c:v>
                </c:pt>
                <c:pt idx="2308">
                  <c:v>578851.0</c:v>
                </c:pt>
                <c:pt idx="2309">
                  <c:v>579101.0</c:v>
                </c:pt>
                <c:pt idx="2310">
                  <c:v>579351.0</c:v>
                </c:pt>
                <c:pt idx="2311">
                  <c:v>579601.0</c:v>
                </c:pt>
                <c:pt idx="2312">
                  <c:v>579851.0</c:v>
                </c:pt>
                <c:pt idx="2313">
                  <c:v>580101.0</c:v>
                </c:pt>
                <c:pt idx="2314">
                  <c:v>580351.0</c:v>
                </c:pt>
                <c:pt idx="2315">
                  <c:v>580601.0</c:v>
                </c:pt>
                <c:pt idx="2316">
                  <c:v>580851.0</c:v>
                </c:pt>
                <c:pt idx="2317">
                  <c:v>581101.0</c:v>
                </c:pt>
                <c:pt idx="2318">
                  <c:v>581351.0</c:v>
                </c:pt>
                <c:pt idx="2319">
                  <c:v>581601.0</c:v>
                </c:pt>
                <c:pt idx="2320">
                  <c:v>581851.0</c:v>
                </c:pt>
                <c:pt idx="2321">
                  <c:v>582101.0</c:v>
                </c:pt>
                <c:pt idx="2322">
                  <c:v>582351.0</c:v>
                </c:pt>
                <c:pt idx="2323">
                  <c:v>582601.0</c:v>
                </c:pt>
                <c:pt idx="2324">
                  <c:v>582851.0</c:v>
                </c:pt>
                <c:pt idx="2325">
                  <c:v>583101.0</c:v>
                </c:pt>
                <c:pt idx="2326">
                  <c:v>583351.0</c:v>
                </c:pt>
                <c:pt idx="2327">
                  <c:v>583601.0</c:v>
                </c:pt>
                <c:pt idx="2328">
                  <c:v>583851.0</c:v>
                </c:pt>
                <c:pt idx="2329">
                  <c:v>584101.0</c:v>
                </c:pt>
                <c:pt idx="2330">
                  <c:v>584351.0</c:v>
                </c:pt>
                <c:pt idx="2331">
                  <c:v>584601.0</c:v>
                </c:pt>
                <c:pt idx="2332">
                  <c:v>584851.0</c:v>
                </c:pt>
                <c:pt idx="2333">
                  <c:v>585101.0</c:v>
                </c:pt>
                <c:pt idx="2334">
                  <c:v>585351.0</c:v>
                </c:pt>
                <c:pt idx="2335">
                  <c:v>585601.0</c:v>
                </c:pt>
                <c:pt idx="2336">
                  <c:v>585851.0</c:v>
                </c:pt>
                <c:pt idx="2337">
                  <c:v>586101.0</c:v>
                </c:pt>
                <c:pt idx="2338">
                  <c:v>586351.0</c:v>
                </c:pt>
                <c:pt idx="2339">
                  <c:v>586601.0</c:v>
                </c:pt>
                <c:pt idx="2340">
                  <c:v>586851.0</c:v>
                </c:pt>
                <c:pt idx="2341">
                  <c:v>587101.0</c:v>
                </c:pt>
                <c:pt idx="2342">
                  <c:v>587351.0</c:v>
                </c:pt>
                <c:pt idx="2343">
                  <c:v>587601.0</c:v>
                </c:pt>
                <c:pt idx="2344">
                  <c:v>587851.0</c:v>
                </c:pt>
                <c:pt idx="2345">
                  <c:v>588101.0</c:v>
                </c:pt>
                <c:pt idx="2346">
                  <c:v>588351.0</c:v>
                </c:pt>
                <c:pt idx="2347">
                  <c:v>588601.0</c:v>
                </c:pt>
                <c:pt idx="2348">
                  <c:v>588851.0</c:v>
                </c:pt>
                <c:pt idx="2349">
                  <c:v>589101.0</c:v>
                </c:pt>
                <c:pt idx="2350">
                  <c:v>589351.0</c:v>
                </c:pt>
                <c:pt idx="2351">
                  <c:v>589601.0</c:v>
                </c:pt>
                <c:pt idx="2352">
                  <c:v>589851.0</c:v>
                </c:pt>
                <c:pt idx="2353">
                  <c:v>590101.0</c:v>
                </c:pt>
                <c:pt idx="2354">
                  <c:v>590351.0</c:v>
                </c:pt>
                <c:pt idx="2355">
                  <c:v>590601.0</c:v>
                </c:pt>
                <c:pt idx="2356">
                  <c:v>590851.0</c:v>
                </c:pt>
                <c:pt idx="2357">
                  <c:v>591101.0</c:v>
                </c:pt>
                <c:pt idx="2358">
                  <c:v>591351.0</c:v>
                </c:pt>
                <c:pt idx="2359">
                  <c:v>591601.0</c:v>
                </c:pt>
                <c:pt idx="2360">
                  <c:v>591851.0</c:v>
                </c:pt>
                <c:pt idx="2361">
                  <c:v>592101.0</c:v>
                </c:pt>
                <c:pt idx="2362">
                  <c:v>592351.0</c:v>
                </c:pt>
                <c:pt idx="2363">
                  <c:v>592601.0</c:v>
                </c:pt>
                <c:pt idx="2364">
                  <c:v>592851.0</c:v>
                </c:pt>
                <c:pt idx="2365">
                  <c:v>593101.0</c:v>
                </c:pt>
                <c:pt idx="2366">
                  <c:v>593351.0</c:v>
                </c:pt>
                <c:pt idx="2367">
                  <c:v>593601.0</c:v>
                </c:pt>
                <c:pt idx="2368">
                  <c:v>593851.0</c:v>
                </c:pt>
                <c:pt idx="2369">
                  <c:v>594101.0</c:v>
                </c:pt>
                <c:pt idx="2370">
                  <c:v>594351.0</c:v>
                </c:pt>
                <c:pt idx="2371">
                  <c:v>594601.0</c:v>
                </c:pt>
                <c:pt idx="2372">
                  <c:v>594851.0</c:v>
                </c:pt>
                <c:pt idx="2373">
                  <c:v>595101.0</c:v>
                </c:pt>
                <c:pt idx="2374">
                  <c:v>595351.0</c:v>
                </c:pt>
                <c:pt idx="2375">
                  <c:v>595601.0</c:v>
                </c:pt>
                <c:pt idx="2376">
                  <c:v>595851.0</c:v>
                </c:pt>
                <c:pt idx="2377">
                  <c:v>596101.0</c:v>
                </c:pt>
                <c:pt idx="2378">
                  <c:v>596351.0</c:v>
                </c:pt>
                <c:pt idx="2379">
                  <c:v>596601.0</c:v>
                </c:pt>
                <c:pt idx="2380">
                  <c:v>596851.0</c:v>
                </c:pt>
                <c:pt idx="2381">
                  <c:v>597101.0</c:v>
                </c:pt>
                <c:pt idx="2382">
                  <c:v>597351.0</c:v>
                </c:pt>
                <c:pt idx="2383">
                  <c:v>597601.0</c:v>
                </c:pt>
                <c:pt idx="2384">
                  <c:v>597851.0</c:v>
                </c:pt>
                <c:pt idx="2385">
                  <c:v>598101.0</c:v>
                </c:pt>
                <c:pt idx="2386">
                  <c:v>598351.0</c:v>
                </c:pt>
                <c:pt idx="2387">
                  <c:v>598601.0</c:v>
                </c:pt>
                <c:pt idx="2388">
                  <c:v>598851.0</c:v>
                </c:pt>
                <c:pt idx="2389">
                  <c:v>599101.0</c:v>
                </c:pt>
                <c:pt idx="2390">
                  <c:v>599351.0</c:v>
                </c:pt>
                <c:pt idx="2391">
                  <c:v>599601.0</c:v>
                </c:pt>
                <c:pt idx="2392">
                  <c:v>599851.0</c:v>
                </c:pt>
                <c:pt idx="2393">
                  <c:v>600101.0</c:v>
                </c:pt>
                <c:pt idx="2394">
                  <c:v>600351.0</c:v>
                </c:pt>
                <c:pt idx="2395">
                  <c:v>600601.0</c:v>
                </c:pt>
                <c:pt idx="2396">
                  <c:v>600851.0</c:v>
                </c:pt>
                <c:pt idx="2397">
                  <c:v>601101.0</c:v>
                </c:pt>
                <c:pt idx="2398">
                  <c:v>601351.0</c:v>
                </c:pt>
                <c:pt idx="2399">
                  <c:v>601601.0</c:v>
                </c:pt>
                <c:pt idx="2400">
                  <c:v>601851.0</c:v>
                </c:pt>
                <c:pt idx="2401">
                  <c:v>602101.0</c:v>
                </c:pt>
                <c:pt idx="2402">
                  <c:v>602351.0</c:v>
                </c:pt>
                <c:pt idx="2403">
                  <c:v>602601.0</c:v>
                </c:pt>
                <c:pt idx="2404">
                  <c:v>602851.0</c:v>
                </c:pt>
                <c:pt idx="2405">
                  <c:v>603101.0</c:v>
                </c:pt>
                <c:pt idx="2406">
                  <c:v>603351.0</c:v>
                </c:pt>
                <c:pt idx="2407">
                  <c:v>603601.0</c:v>
                </c:pt>
                <c:pt idx="2408">
                  <c:v>603851.0</c:v>
                </c:pt>
                <c:pt idx="2409">
                  <c:v>604101.0</c:v>
                </c:pt>
                <c:pt idx="2410">
                  <c:v>604351.0</c:v>
                </c:pt>
                <c:pt idx="2411">
                  <c:v>604601.0</c:v>
                </c:pt>
                <c:pt idx="2412">
                  <c:v>604851.0</c:v>
                </c:pt>
                <c:pt idx="2413">
                  <c:v>605101.0</c:v>
                </c:pt>
                <c:pt idx="2414">
                  <c:v>605351.0</c:v>
                </c:pt>
                <c:pt idx="2415">
                  <c:v>605601.0</c:v>
                </c:pt>
                <c:pt idx="2416">
                  <c:v>605851.0</c:v>
                </c:pt>
                <c:pt idx="2417">
                  <c:v>606101.0</c:v>
                </c:pt>
                <c:pt idx="2418">
                  <c:v>606351.0</c:v>
                </c:pt>
                <c:pt idx="2419">
                  <c:v>606601.0</c:v>
                </c:pt>
                <c:pt idx="2420">
                  <c:v>606851.0</c:v>
                </c:pt>
                <c:pt idx="2421">
                  <c:v>607101.0</c:v>
                </c:pt>
                <c:pt idx="2422">
                  <c:v>607351.0</c:v>
                </c:pt>
                <c:pt idx="2423">
                  <c:v>607601.0</c:v>
                </c:pt>
                <c:pt idx="2424">
                  <c:v>607851.0</c:v>
                </c:pt>
                <c:pt idx="2425">
                  <c:v>608101.0</c:v>
                </c:pt>
                <c:pt idx="2426">
                  <c:v>608351.0</c:v>
                </c:pt>
                <c:pt idx="2427">
                  <c:v>608601.0</c:v>
                </c:pt>
                <c:pt idx="2428">
                  <c:v>608851.0</c:v>
                </c:pt>
                <c:pt idx="2429">
                  <c:v>609101.0</c:v>
                </c:pt>
                <c:pt idx="2430">
                  <c:v>609351.0</c:v>
                </c:pt>
                <c:pt idx="2431">
                  <c:v>609601.0</c:v>
                </c:pt>
                <c:pt idx="2432">
                  <c:v>609851.0</c:v>
                </c:pt>
                <c:pt idx="2433">
                  <c:v>610101.0</c:v>
                </c:pt>
                <c:pt idx="2434">
                  <c:v>610351.0</c:v>
                </c:pt>
                <c:pt idx="2435">
                  <c:v>610601.0</c:v>
                </c:pt>
                <c:pt idx="2436">
                  <c:v>610851.0</c:v>
                </c:pt>
                <c:pt idx="2437">
                  <c:v>611101.0</c:v>
                </c:pt>
                <c:pt idx="2438">
                  <c:v>611351.0</c:v>
                </c:pt>
                <c:pt idx="2439">
                  <c:v>611601.0</c:v>
                </c:pt>
                <c:pt idx="2440">
                  <c:v>611851.0</c:v>
                </c:pt>
                <c:pt idx="2441">
                  <c:v>612101.0</c:v>
                </c:pt>
                <c:pt idx="2442">
                  <c:v>612351.0</c:v>
                </c:pt>
                <c:pt idx="2443">
                  <c:v>612601.0</c:v>
                </c:pt>
                <c:pt idx="2444">
                  <c:v>612851.0</c:v>
                </c:pt>
                <c:pt idx="2445">
                  <c:v>613101.0</c:v>
                </c:pt>
                <c:pt idx="2446">
                  <c:v>613351.0</c:v>
                </c:pt>
                <c:pt idx="2447">
                  <c:v>613601.0</c:v>
                </c:pt>
                <c:pt idx="2448">
                  <c:v>613851.0</c:v>
                </c:pt>
                <c:pt idx="2449">
                  <c:v>614101.0</c:v>
                </c:pt>
                <c:pt idx="2450">
                  <c:v>614351.0</c:v>
                </c:pt>
                <c:pt idx="2451">
                  <c:v>614601.0</c:v>
                </c:pt>
                <c:pt idx="2452">
                  <c:v>614851.0</c:v>
                </c:pt>
                <c:pt idx="2453">
                  <c:v>615101.0</c:v>
                </c:pt>
                <c:pt idx="2454">
                  <c:v>615351.0</c:v>
                </c:pt>
                <c:pt idx="2455">
                  <c:v>615601.0</c:v>
                </c:pt>
                <c:pt idx="2456">
                  <c:v>615851.0</c:v>
                </c:pt>
                <c:pt idx="2457">
                  <c:v>616101.0</c:v>
                </c:pt>
                <c:pt idx="2458">
                  <c:v>616351.0</c:v>
                </c:pt>
                <c:pt idx="2459">
                  <c:v>616601.0</c:v>
                </c:pt>
                <c:pt idx="2460">
                  <c:v>616851.0</c:v>
                </c:pt>
                <c:pt idx="2461">
                  <c:v>617101.0</c:v>
                </c:pt>
                <c:pt idx="2462">
                  <c:v>617351.0</c:v>
                </c:pt>
                <c:pt idx="2463">
                  <c:v>617601.0</c:v>
                </c:pt>
                <c:pt idx="2464">
                  <c:v>617851.0</c:v>
                </c:pt>
                <c:pt idx="2465">
                  <c:v>618101.0</c:v>
                </c:pt>
                <c:pt idx="2466">
                  <c:v>618351.0</c:v>
                </c:pt>
                <c:pt idx="2467">
                  <c:v>618601.0</c:v>
                </c:pt>
                <c:pt idx="2468">
                  <c:v>618851.0</c:v>
                </c:pt>
                <c:pt idx="2469">
                  <c:v>619101.0</c:v>
                </c:pt>
                <c:pt idx="2470">
                  <c:v>619351.0</c:v>
                </c:pt>
                <c:pt idx="2471">
                  <c:v>619601.0</c:v>
                </c:pt>
                <c:pt idx="2472">
                  <c:v>619851.0</c:v>
                </c:pt>
                <c:pt idx="2473">
                  <c:v>620101.0</c:v>
                </c:pt>
                <c:pt idx="2474">
                  <c:v>620351.0</c:v>
                </c:pt>
                <c:pt idx="2475">
                  <c:v>620601.0</c:v>
                </c:pt>
                <c:pt idx="2476">
                  <c:v>620851.0</c:v>
                </c:pt>
                <c:pt idx="2477">
                  <c:v>621101.0</c:v>
                </c:pt>
                <c:pt idx="2478">
                  <c:v>621351.0</c:v>
                </c:pt>
                <c:pt idx="2479">
                  <c:v>621601.0</c:v>
                </c:pt>
                <c:pt idx="2480">
                  <c:v>621851.0</c:v>
                </c:pt>
                <c:pt idx="2481">
                  <c:v>622101.0</c:v>
                </c:pt>
                <c:pt idx="2482">
                  <c:v>622351.0</c:v>
                </c:pt>
                <c:pt idx="2483">
                  <c:v>622601.0</c:v>
                </c:pt>
                <c:pt idx="2484">
                  <c:v>622851.0</c:v>
                </c:pt>
                <c:pt idx="2485">
                  <c:v>623101.0</c:v>
                </c:pt>
                <c:pt idx="2486">
                  <c:v>623351.0</c:v>
                </c:pt>
                <c:pt idx="2487">
                  <c:v>623601.0</c:v>
                </c:pt>
                <c:pt idx="2488">
                  <c:v>623851.0</c:v>
                </c:pt>
                <c:pt idx="2489">
                  <c:v>624101.0</c:v>
                </c:pt>
                <c:pt idx="2490">
                  <c:v>624351.0</c:v>
                </c:pt>
                <c:pt idx="2491">
                  <c:v>624601.0</c:v>
                </c:pt>
                <c:pt idx="2492">
                  <c:v>624851.0</c:v>
                </c:pt>
                <c:pt idx="2493">
                  <c:v>625101.0</c:v>
                </c:pt>
                <c:pt idx="2494">
                  <c:v>625351.0</c:v>
                </c:pt>
                <c:pt idx="2495">
                  <c:v>625601.0</c:v>
                </c:pt>
                <c:pt idx="2496">
                  <c:v>625851.0</c:v>
                </c:pt>
                <c:pt idx="2497">
                  <c:v>626101.0</c:v>
                </c:pt>
                <c:pt idx="2498">
                  <c:v>626351.0</c:v>
                </c:pt>
                <c:pt idx="2499">
                  <c:v>626601.0</c:v>
                </c:pt>
                <c:pt idx="2500">
                  <c:v>626851.0</c:v>
                </c:pt>
                <c:pt idx="2501">
                  <c:v>627101.0</c:v>
                </c:pt>
                <c:pt idx="2502">
                  <c:v>627351.0</c:v>
                </c:pt>
                <c:pt idx="2503">
                  <c:v>627601.0</c:v>
                </c:pt>
                <c:pt idx="2504">
                  <c:v>627851.0</c:v>
                </c:pt>
                <c:pt idx="2505">
                  <c:v>628101.0</c:v>
                </c:pt>
                <c:pt idx="2506">
                  <c:v>628351.0</c:v>
                </c:pt>
                <c:pt idx="2507">
                  <c:v>628601.0</c:v>
                </c:pt>
                <c:pt idx="2508">
                  <c:v>628851.0</c:v>
                </c:pt>
                <c:pt idx="2509">
                  <c:v>629101.0</c:v>
                </c:pt>
                <c:pt idx="2510">
                  <c:v>629351.0</c:v>
                </c:pt>
                <c:pt idx="2511">
                  <c:v>629601.0</c:v>
                </c:pt>
                <c:pt idx="2512">
                  <c:v>629851.0</c:v>
                </c:pt>
                <c:pt idx="2513">
                  <c:v>630101.0</c:v>
                </c:pt>
                <c:pt idx="2514">
                  <c:v>630351.0</c:v>
                </c:pt>
                <c:pt idx="2515">
                  <c:v>630601.0</c:v>
                </c:pt>
                <c:pt idx="2516">
                  <c:v>630851.0</c:v>
                </c:pt>
                <c:pt idx="2517">
                  <c:v>631101.0</c:v>
                </c:pt>
                <c:pt idx="2518">
                  <c:v>631351.0</c:v>
                </c:pt>
                <c:pt idx="2519">
                  <c:v>631601.0</c:v>
                </c:pt>
                <c:pt idx="2520">
                  <c:v>631851.0</c:v>
                </c:pt>
                <c:pt idx="2521">
                  <c:v>632101.0</c:v>
                </c:pt>
                <c:pt idx="2522">
                  <c:v>632351.0</c:v>
                </c:pt>
                <c:pt idx="2523">
                  <c:v>632601.0</c:v>
                </c:pt>
                <c:pt idx="2524">
                  <c:v>632851.0</c:v>
                </c:pt>
                <c:pt idx="2525">
                  <c:v>633101.0</c:v>
                </c:pt>
                <c:pt idx="2526">
                  <c:v>633351.0</c:v>
                </c:pt>
                <c:pt idx="2527">
                  <c:v>633601.0</c:v>
                </c:pt>
                <c:pt idx="2528">
                  <c:v>633851.0</c:v>
                </c:pt>
                <c:pt idx="2529">
                  <c:v>634101.0</c:v>
                </c:pt>
                <c:pt idx="2530">
                  <c:v>634351.0</c:v>
                </c:pt>
                <c:pt idx="2531">
                  <c:v>634601.0</c:v>
                </c:pt>
                <c:pt idx="2532">
                  <c:v>634851.0</c:v>
                </c:pt>
                <c:pt idx="2533">
                  <c:v>635101.0</c:v>
                </c:pt>
                <c:pt idx="2534">
                  <c:v>635351.0</c:v>
                </c:pt>
                <c:pt idx="2535">
                  <c:v>635601.0</c:v>
                </c:pt>
                <c:pt idx="2536">
                  <c:v>635851.0</c:v>
                </c:pt>
                <c:pt idx="2537">
                  <c:v>636101.0</c:v>
                </c:pt>
                <c:pt idx="2538">
                  <c:v>636351.0</c:v>
                </c:pt>
                <c:pt idx="2539">
                  <c:v>636601.0</c:v>
                </c:pt>
                <c:pt idx="2540">
                  <c:v>636851.0</c:v>
                </c:pt>
                <c:pt idx="2541">
                  <c:v>637101.0</c:v>
                </c:pt>
                <c:pt idx="2542">
                  <c:v>637351.0</c:v>
                </c:pt>
                <c:pt idx="2543">
                  <c:v>637601.0</c:v>
                </c:pt>
                <c:pt idx="2544">
                  <c:v>637851.0</c:v>
                </c:pt>
                <c:pt idx="2545">
                  <c:v>638101.0</c:v>
                </c:pt>
                <c:pt idx="2546">
                  <c:v>638351.0</c:v>
                </c:pt>
                <c:pt idx="2547">
                  <c:v>638601.0</c:v>
                </c:pt>
                <c:pt idx="2548">
                  <c:v>638851.0</c:v>
                </c:pt>
                <c:pt idx="2549">
                  <c:v>639101.0</c:v>
                </c:pt>
                <c:pt idx="2550">
                  <c:v>639351.0</c:v>
                </c:pt>
                <c:pt idx="2551">
                  <c:v>639601.0</c:v>
                </c:pt>
                <c:pt idx="2552">
                  <c:v>639851.0</c:v>
                </c:pt>
                <c:pt idx="2553">
                  <c:v>640101.0</c:v>
                </c:pt>
                <c:pt idx="2554">
                  <c:v>640351.0</c:v>
                </c:pt>
                <c:pt idx="2555">
                  <c:v>640601.0</c:v>
                </c:pt>
                <c:pt idx="2556">
                  <c:v>640851.0</c:v>
                </c:pt>
                <c:pt idx="2557">
                  <c:v>641101.0</c:v>
                </c:pt>
                <c:pt idx="2558">
                  <c:v>641351.0</c:v>
                </c:pt>
                <c:pt idx="2559">
                  <c:v>641601.0</c:v>
                </c:pt>
                <c:pt idx="2560">
                  <c:v>641851.0</c:v>
                </c:pt>
                <c:pt idx="2561">
                  <c:v>642101.0</c:v>
                </c:pt>
                <c:pt idx="2562">
                  <c:v>642351.0</c:v>
                </c:pt>
                <c:pt idx="2563">
                  <c:v>642601.0</c:v>
                </c:pt>
                <c:pt idx="2564">
                  <c:v>642851.0</c:v>
                </c:pt>
                <c:pt idx="2565">
                  <c:v>643101.0</c:v>
                </c:pt>
                <c:pt idx="2566">
                  <c:v>643351.0</c:v>
                </c:pt>
                <c:pt idx="2567">
                  <c:v>643601.0</c:v>
                </c:pt>
                <c:pt idx="2568">
                  <c:v>643851.0</c:v>
                </c:pt>
                <c:pt idx="2569">
                  <c:v>644101.0</c:v>
                </c:pt>
                <c:pt idx="2570">
                  <c:v>644351.0</c:v>
                </c:pt>
                <c:pt idx="2571">
                  <c:v>644601.0</c:v>
                </c:pt>
                <c:pt idx="2572">
                  <c:v>644851.0</c:v>
                </c:pt>
                <c:pt idx="2573">
                  <c:v>645101.0</c:v>
                </c:pt>
                <c:pt idx="2574">
                  <c:v>645351.0</c:v>
                </c:pt>
                <c:pt idx="2575">
                  <c:v>645851.0</c:v>
                </c:pt>
                <c:pt idx="2576">
                  <c:v>646101.0</c:v>
                </c:pt>
                <c:pt idx="2577">
                  <c:v>646351.0</c:v>
                </c:pt>
                <c:pt idx="2578">
                  <c:v>646601.0</c:v>
                </c:pt>
                <c:pt idx="2579">
                  <c:v>646851.0</c:v>
                </c:pt>
                <c:pt idx="2580">
                  <c:v>647101.0</c:v>
                </c:pt>
                <c:pt idx="2581">
                  <c:v>647351.0</c:v>
                </c:pt>
                <c:pt idx="2582">
                  <c:v>647601.0</c:v>
                </c:pt>
                <c:pt idx="2583">
                  <c:v>647851.0</c:v>
                </c:pt>
                <c:pt idx="2584">
                  <c:v>648101.0</c:v>
                </c:pt>
                <c:pt idx="2585">
                  <c:v>648351.0</c:v>
                </c:pt>
                <c:pt idx="2586">
                  <c:v>648601.0</c:v>
                </c:pt>
                <c:pt idx="2587">
                  <c:v>648851.0</c:v>
                </c:pt>
                <c:pt idx="2588">
                  <c:v>649101.0</c:v>
                </c:pt>
                <c:pt idx="2589">
                  <c:v>649351.0</c:v>
                </c:pt>
                <c:pt idx="2590">
                  <c:v>649601.0</c:v>
                </c:pt>
                <c:pt idx="2591">
                  <c:v>649851.0</c:v>
                </c:pt>
                <c:pt idx="2592">
                  <c:v>650101.0</c:v>
                </c:pt>
                <c:pt idx="2593">
                  <c:v>650351.0</c:v>
                </c:pt>
                <c:pt idx="2594">
                  <c:v>650601.0</c:v>
                </c:pt>
                <c:pt idx="2595">
                  <c:v>650851.0</c:v>
                </c:pt>
                <c:pt idx="2596">
                  <c:v>651101.0</c:v>
                </c:pt>
                <c:pt idx="2597">
                  <c:v>651351.0</c:v>
                </c:pt>
                <c:pt idx="2598">
                  <c:v>651601.0</c:v>
                </c:pt>
                <c:pt idx="2599">
                  <c:v>651851.0</c:v>
                </c:pt>
                <c:pt idx="2600">
                  <c:v>652101.0</c:v>
                </c:pt>
                <c:pt idx="2601">
                  <c:v>652351.0</c:v>
                </c:pt>
                <c:pt idx="2602">
                  <c:v>652601.0</c:v>
                </c:pt>
                <c:pt idx="2603">
                  <c:v>652851.0</c:v>
                </c:pt>
                <c:pt idx="2604">
                  <c:v>653101.0</c:v>
                </c:pt>
                <c:pt idx="2605">
                  <c:v>653351.0</c:v>
                </c:pt>
                <c:pt idx="2606">
                  <c:v>653601.0</c:v>
                </c:pt>
                <c:pt idx="2607">
                  <c:v>653851.0</c:v>
                </c:pt>
                <c:pt idx="2608">
                  <c:v>654101.0</c:v>
                </c:pt>
                <c:pt idx="2609">
                  <c:v>654351.0</c:v>
                </c:pt>
                <c:pt idx="2610">
                  <c:v>654601.0</c:v>
                </c:pt>
                <c:pt idx="2611">
                  <c:v>654851.0</c:v>
                </c:pt>
                <c:pt idx="2612">
                  <c:v>655101.0</c:v>
                </c:pt>
                <c:pt idx="2613">
                  <c:v>655351.0</c:v>
                </c:pt>
                <c:pt idx="2614">
                  <c:v>655601.0</c:v>
                </c:pt>
                <c:pt idx="2615">
                  <c:v>655851.0</c:v>
                </c:pt>
                <c:pt idx="2616">
                  <c:v>656101.0</c:v>
                </c:pt>
                <c:pt idx="2617">
                  <c:v>656351.0</c:v>
                </c:pt>
                <c:pt idx="2618">
                  <c:v>656601.0</c:v>
                </c:pt>
                <c:pt idx="2619">
                  <c:v>656851.0</c:v>
                </c:pt>
                <c:pt idx="2620">
                  <c:v>657101.0</c:v>
                </c:pt>
                <c:pt idx="2621">
                  <c:v>657351.0</c:v>
                </c:pt>
                <c:pt idx="2622">
                  <c:v>657601.0</c:v>
                </c:pt>
                <c:pt idx="2623">
                  <c:v>657851.0</c:v>
                </c:pt>
                <c:pt idx="2624">
                  <c:v>658101.0</c:v>
                </c:pt>
                <c:pt idx="2625">
                  <c:v>658351.0</c:v>
                </c:pt>
                <c:pt idx="2626">
                  <c:v>658601.0</c:v>
                </c:pt>
                <c:pt idx="2627">
                  <c:v>658851.0</c:v>
                </c:pt>
                <c:pt idx="2628">
                  <c:v>659101.0</c:v>
                </c:pt>
                <c:pt idx="2629">
                  <c:v>659351.0</c:v>
                </c:pt>
                <c:pt idx="2630">
                  <c:v>659601.0</c:v>
                </c:pt>
                <c:pt idx="2631">
                  <c:v>659851.0</c:v>
                </c:pt>
                <c:pt idx="2632">
                  <c:v>660101.0</c:v>
                </c:pt>
                <c:pt idx="2633">
                  <c:v>660351.0</c:v>
                </c:pt>
                <c:pt idx="2634">
                  <c:v>660601.0</c:v>
                </c:pt>
                <c:pt idx="2635">
                  <c:v>660851.0</c:v>
                </c:pt>
                <c:pt idx="2636">
                  <c:v>661101.0</c:v>
                </c:pt>
                <c:pt idx="2637">
                  <c:v>661351.0</c:v>
                </c:pt>
                <c:pt idx="2638">
                  <c:v>661601.0</c:v>
                </c:pt>
                <c:pt idx="2639">
                  <c:v>661851.0</c:v>
                </c:pt>
                <c:pt idx="2640">
                  <c:v>662101.0</c:v>
                </c:pt>
                <c:pt idx="2641">
                  <c:v>662351.0</c:v>
                </c:pt>
                <c:pt idx="2642">
                  <c:v>662601.0</c:v>
                </c:pt>
                <c:pt idx="2643">
                  <c:v>662851.0</c:v>
                </c:pt>
                <c:pt idx="2644">
                  <c:v>663101.0</c:v>
                </c:pt>
                <c:pt idx="2645">
                  <c:v>663351.0</c:v>
                </c:pt>
                <c:pt idx="2646">
                  <c:v>663601.0</c:v>
                </c:pt>
                <c:pt idx="2647">
                  <c:v>663851.0</c:v>
                </c:pt>
                <c:pt idx="2648">
                  <c:v>664101.0</c:v>
                </c:pt>
                <c:pt idx="2649">
                  <c:v>664351.0</c:v>
                </c:pt>
                <c:pt idx="2650">
                  <c:v>664601.0</c:v>
                </c:pt>
                <c:pt idx="2651">
                  <c:v>664851.0</c:v>
                </c:pt>
                <c:pt idx="2652">
                  <c:v>665101.0</c:v>
                </c:pt>
                <c:pt idx="2653">
                  <c:v>665351.0</c:v>
                </c:pt>
                <c:pt idx="2654">
                  <c:v>665601.0</c:v>
                </c:pt>
                <c:pt idx="2655">
                  <c:v>665851.0</c:v>
                </c:pt>
                <c:pt idx="2656">
                  <c:v>666101.0</c:v>
                </c:pt>
                <c:pt idx="2657">
                  <c:v>666351.0</c:v>
                </c:pt>
                <c:pt idx="2658">
                  <c:v>666601.0</c:v>
                </c:pt>
                <c:pt idx="2659">
                  <c:v>666851.0</c:v>
                </c:pt>
                <c:pt idx="2660">
                  <c:v>667101.0</c:v>
                </c:pt>
                <c:pt idx="2661">
                  <c:v>667351.0</c:v>
                </c:pt>
                <c:pt idx="2662">
                  <c:v>667601.0</c:v>
                </c:pt>
                <c:pt idx="2663">
                  <c:v>667851.0</c:v>
                </c:pt>
                <c:pt idx="2664">
                  <c:v>668101.0</c:v>
                </c:pt>
                <c:pt idx="2665">
                  <c:v>668351.0</c:v>
                </c:pt>
                <c:pt idx="2666">
                  <c:v>668601.0</c:v>
                </c:pt>
                <c:pt idx="2667">
                  <c:v>668851.0</c:v>
                </c:pt>
                <c:pt idx="2668">
                  <c:v>669101.0</c:v>
                </c:pt>
                <c:pt idx="2669">
                  <c:v>669351.0</c:v>
                </c:pt>
                <c:pt idx="2670">
                  <c:v>669601.0</c:v>
                </c:pt>
                <c:pt idx="2671">
                  <c:v>669851.0</c:v>
                </c:pt>
                <c:pt idx="2672">
                  <c:v>670101.0</c:v>
                </c:pt>
                <c:pt idx="2673">
                  <c:v>670351.0</c:v>
                </c:pt>
                <c:pt idx="2674">
                  <c:v>670601.0</c:v>
                </c:pt>
                <c:pt idx="2675">
                  <c:v>670851.0</c:v>
                </c:pt>
                <c:pt idx="2676">
                  <c:v>671101.0</c:v>
                </c:pt>
                <c:pt idx="2677">
                  <c:v>671351.0</c:v>
                </c:pt>
                <c:pt idx="2678">
                  <c:v>671601.0</c:v>
                </c:pt>
                <c:pt idx="2679">
                  <c:v>671851.0</c:v>
                </c:pt>
                <c:pt idx="2680">
                  <c:v>672101.0</c:v>
                </c:pt>
                <c:pt idx="2681">
                  <c:v>672351.0</c:v>
                </c:pt>
                <c:pt idx="2682">
                  <c:v>672601.0</c:v>
                </c:pt>
                <c:pt idx="2683">
                  <c:v>672851.0</c:v>
                </c:pt>
                <c:pt idx="2684">
                  <c:v>673101.0</c:v>
                </c:pt>
                <c:pt idx="2685">
                  <c:v>673351.0</c:v>
                </c:pt>
                <c:pt idx="2686">
                  <c:v>673601.0</c:v>
                </c:pt>
                <c:pt idx="2687">
                  <c:v>673851.0</c:v>
                </c:pt>
                <c:pt idx="2688">
                  <c:v>674101.0</c:v>
                </c:pt>
                <c:pt idx="2689">
                  <c:v>674351.0</c:v>
                </c:pt>
                <c:pt idx="2690">
                  <c:v>674601.0</c:v>
                </c:pt>
                <c:pt idx="2691">
                  <c:v>674851.0</c:v>
                </c:pt>
                <c:pt idx="2692">
                  <c:v>675101.0</c:v>
                </c:pt>
                <c:pt idx="2693">
                  <c:v>675351.0</c:v>
                </c:pt>
                <c:pt idx="2694">
                  <c:v>675601.0</c:v>
                </c:pt>
                <c:pt idx="2695">
                  <c:v>675851.0</c:v>
                </c:pt>
                <c:pt idx="2696">
                  <c:v>676101.0</c:v>
                </c:pt>
                <c:pt idx="2697">
                  <c:v>676351.0</c:v>
                </c:pt>
                <c:pt idx="2698">
                  <c:v>676601.0</c:v>
                </c:pt>
                <c:pt idx="2699">
                  <c:v>676851.0</c:v>
                </c:pt>
                <c:pt idx="2700">
                  <c:v>677101.0</c:v>
                </c:pt>
                <c:pt idx="2701">
                  <c:v>677351.0</c:v>
                </c:pt>
                <c:pt idx="2702">
                  <c:v>677601.0</c:v>
                </c:pt>
                <c:pt idx="2703">
                  <c:v>677851.0</c:v>
                </c:pt>
                <c:pt idx="2704">
                  <c:v>678101.0</c:v>
                </c:pt>
                <c:pt idx="2705">
                  <c:v>678351.0</c:v>
                </c:pt>
                <c:pt idx="2706">
                  <c:v>678601.0</c:v>
                </c:pt>
                <c:pt idx="2707">
                  <c:v>678851.0</c:v>
                </c:pt>
                <c:pt idx="2708">
                  <c:v>679101.0</c:v>
                </c:pt>
                <c:pt idx="2709">
                  <c:v>679351.0</c:v>
                </c:pt>
                <c:pt idx="2710">
                  <c:v>679601.0</c:v>
                </c:pt>
                <c:pt idx="2711">
                  <c:v>679851.0</c:v>
                </c:pt>
                <c:pt idx="2712">
                  <c:v>680101.0</c:v>
                </c:pt>
                <c:pt idx="2713">
                  <c:v>680351.0</c:v>
                </c:pt>
                <c:pt idx="2714">
                  <c:v>680601.0</c:v>
                </c:pt>
                <c:pt idx="2715">
                  <c:v>680851.0</c:v>
                </c:pt>
                <c:pt idx="2716">
                  <c:v>681101.0</c:v>
                </c:pt>
                <c:pt idx="2717">
                  <c:v>681351.0</c:v>
                </c:pt>
                <c:pt idx="2718">
                  <c:v>681601.0</c:v>
                </c:pt>
                <c:pt idx="2719">
                  <c:v>681851.0</c:v>
                </c:pt>
                <c:pt idx="2720">
                  <c:v>682101.0</c:v>
                </c:pt>
                <c:pt idx="2721">
                  <c:v>682351.0</c:v>
                </c:pt>
                <c:pt idx="2722">
                  <c:v>682601.0</c:v>
                </c:pt>
                <c:pt idx="2723">
                  <c:v>682851.0</c:v>
                </c:pt>
                <c:pt idx="2724">
                  <c:v>683101.0</c:v>
                </c:pt>
                <c:pt idx="2725">
                  <c:v>683351.0</c:v>
                </c:pt>
                <c:pt idx="2726">
                  <c:v>683601.0</c:v>
                </c:pt>
                <c:pt idx="2727">
                  <c:v>683851.0</c:v>
                </c:pt>
                <c:pt idx="2728">
                  <c:v>684101.0</c:v>
                </c:pt>
                <c:pt idx="2729">
                  <c:v>684351.0</c:v>
                </c:pt>
                <c:pt idx="2730">
                  <c:v>684601.0</c:v>
                </c:pt>
                <c:pt idx="2731">
                  <c:v>684851.0</c:v>
                </c:pt>
                <c:pt idx="2732">
                  <c:v>685101.0</c:v>
                </c:pt>
                <c:pt idx="2733">
                  <c:v>685351.0</c:v>
                </c:pt>
                <c:pt idx="2734">
                  <c:v>685601.0</c:v>
                </c:pt>
                <c:pt idx="2735">
                  <c:v>685851.0</c:v>
                </c:pt>
                <c:pt idx="2736">
                  <c:v>686101.0</c:v>
                </c:pt>
                <c:pt idx="2737">
                  <c:v>686351.0</c:v>
                </c:pt>
                <c:pt idx="2738">
                  <c:v>686601.0</c:v>
                </c:pt>
                <c:pt idx="2739">
                  <c:v>686851.0</c:v>
                </c:pt>
                <c:pt idx="2740">
                  <c:v>687101.0</c:v>
                </c:pt>
                <c:pt idx="2741">
                  <c:v>687351.0</c:v>
                </c:pt>
                <c:pt idx="2742">
                  <c:v>687601.0</c:v>
                </c:pt>
                <c:pt idx="2743">
                  <c:v>687851.0</c:v>
                </c:pt>
                <c:pt idx="2744">
                  <c:v>688101.0</c:v>
                </c:pt>
                <c:pt idx="2745">
                  <c:v>688351.0</c:v>
                </c:pt>
                <c:pt idx="2746">
                  <c:v>688601.0</c:v>
                </c:pt>
                <c:pt idx="2747">
                  <c:v>688851.0</c:v>
                </c:pt>
                <c:pt idx="2748">
                  <c:v>689101.0</c:v>
                </c:pt>
                <c:pt idx="2749">
                  <c:v>689351.0</c:v>
                </c:pt>
                <c:pt idx="2750">
                  <c:v>689601.0</c:v>
                </c:pt>
                <c:pt idx="2751">
                  <c:v>689851.0</c:v>
                </c:pt>
                <c:pt idx="2752">
                  <c:v>690101.0</c:v>
                </c:pt>
                <c:pt idx="2753">
                  <c:v>690351.0</c:v>
                </c:pt>
                <c:pt idx="2754">
                  <c:v>690601.0</c:v>
                </c:pt>
                <c:pt idx="2755">
                  <c:v>690851.0</c:v>
                </c:pt>
                <c:pt idx="2756">
                  <c:v>691101.0</c:v>
                </c:pt>
                <c:pt idx="2757">
                  <c:v>691351.0</c:v>
                </c:pt>
                <c:pt idx="2758">
                  <c:v>691601.0</c:v>
                </c:pt>
                <c:pt idx="2759">
                  <c:v>691851.0</c:v>
                </c:pt>
                <c:pt idx="2760">
                  <c:v>692101.0</c:v>
                </c:pt>
                <c:pt idx="2761">
                  <c:v>692351.0</c:v>
                </c:pt>
                <c:pt idx="2762">
                  <c:v>692601.0</c:v>
                </c:pt>
                <c:pt idx="2763">
                  <c:v>692851.0</c:v>
                </c:pt>
                <c:pt idx="2764">
                  <c:v>693101.0</c:v>
                </c:pt>
                <c:pt idx="2765">
                  <c:v>693351.0</c:v>
                </c:pt>
                <c:pt idx="2766">
                  <c:v>693601.0</c:v>
                </c:pt>
                <c:pt idx="2767">
                  <c:v>693851.0</c:v>
                </c:pt>
                <c:pt idx="2768">
                  <c:v>694101.0</c:v>
                </c:pt>
                <c:pt idx="2769">
                  <c:v>694351.0</c:v>
                </c:pt>
                <c:pt idx="2770">
                  <c:v>694601.0</c:v>
                </c:pt>
                <c:pt idx="2771">
                  <c:v>694851.0</c:v>
                </c:pt>
                <c:pt idx="2772">
                  <c:v>695101.0</c:v>
                </c:pt>
                <c:pt idx="2773">
                  <c:v>695351.0</c:v>
                </c:pt>
                <c:pt idx="2774">
                  <c:v>695601.0</c:v>
                </c:pt>
                <c:pt idx="2775">
                  <c:v>695851.0</c:v>
                </c:pt>
                <c:pt idx="2776">
                  <c:v>696101.0</c:v>
                </c:pt>
                <c:pt idx="2777">
                  <c:v>696351.0</c:v>
                </c:pt>
                <c:pt idx="2778">
                  <c:v>696601.0</c:v>
                </c:pt>
                <c:pt idx="2779">
                  <c:v>696851.0</c:v>
                </c:pt>
                <c:pt idx="2780">
                  <c:v>697101.0</c:v>
                </c:pt>
                <c:pt idx="2781">
                  <c:v>697351.0</c:v>
                </c:pt>
                <c:pt idx="2782">
                  <c:v>697601.0</c:v>
                </c:pt>
                <c:pt idx="2783">
                  <c:v>697851.0</c:v>
                </c:pt>
                <c:pt idx="2784">
                  <c:v>698101.0</c:v>
                </c:pt>
                <c:pt idx="2785">
                  <c:v>698351.0</c:v>
                </c:pt>
                <c:pt idx="2786">
                  <c:v>698601.0</c:v>
                </c:pt>
                <c:pt idx="2787">
                  <c:v>698851.0</c:v>
                </c:pt>
                <c:pt idx="2788">
                  <c:v>699101.0</c:v>
                </c:pt>
                <c:pt idx="2789">
                  <c:v>699351.0</c:v>
                </c:pt>
                <c:pt idx="2790">
                  <c:v>699601.0</c:v>
                </c:pt>
                <c:pt idx="2791">
                  <c:v>699851.0</c:v>
                </c:pt>
                <c:pt idx="2792">
                  <c:v>700101.0</c:v>
                </c:pt>
                <c:pt idx="2793">
                  <c:v>700351.0</c:v>
                </c:pt>
                <c:pt idx="2794">
                  <c:v>700601.0</c:v>
                </c:pt>
                <c:pt idx="2795">
                  <c:v>700851.0</c:v>
                </c:pt>
                <c:pt idx="2796">
                  <c:v>701101.0</c:v>
                </c:pt>
                <c:pt idx="2797">
                  <c:v>701351.0</c:v>
                </c:pt>
                <c:pt idx="2798">
                  <c:v>701601.0</c:v>
                </c:pt>
                <c:pt idx="2799">
                  <c:v>701851.0</c:v>
                </c:pt>
                <c:pt idx="2800">
                  <c:v>702101.0</c:v>
                </c:pt>
                <c:pt idx="2801">
                  <c:v>702351.0</c:v>
                </c:pt>
                <c:pt idx="2802">
                  <c:v>702601.0</c:v>
                </c:pt>
                <c:pt idx="2803">
                  <c:v>702851.0</c:v>
                </c:pt>
                <c:pt idx="2804">
                  <c:v>703101.0</c:v>
                </c:pt>
                <c:pt idx="2805">
                  <c:v>703351.0</c:v>
                </c:pt>
                <c:pt idx="2806">
                  <c:v>703601.0</c:v>
                </c:pt>
                <c:pt idx="2807">
                  <c:v>703851.0</c:v>
                </c:pt>
                <c:pt idx="2808">
                  <c:v>704101.0</c:v>
                </c:pt>
                <c:pt idx="2809">
                  <c:v>704351.0</c:v>
                </c:pt>
                <c:pt idx="2810">
                  <c:v>704601.0</c:v>
                </c:pt>
                <c:pt idx="2811">
                  <c:v>704851.0</c:v>
                </c:pt>
                <c:pt idx="2812">
                  <c:v>705101.0</c:v>
                </c:pt>
                <c:pt idx="2813">
                  <c:v>705351.0</c:v>
                </c:pt>
                <c:pt idx="2814">
                  <c:v>705601.0</c:v>
                </c:pt>
                <c:pt idx="2815">
                  <c:v>705851.0</c:v>
                </c:pt>
                <c:pt idx="2816">
                  <c:v>706101.0</c:v>
                </c:pt>
                <c:pt idx="2817">
                  <c:v>706351.0</c:v>
                </c:pt>
                <c:pt idx="2818">
                  <c:v>706601.0</c:v>
                </c:pt>
                <c:pt idx="2819">
                  <c:v>706851.0</c:v>
                </c:pt>
                <c:pt idx="2820">
                  <c:v>707101.0</c:v>
                </c:pt>
                <c:pt idx="2821">
                  <c:v>707351.0</c:v>
                </c:pt>
                <c:pt idx="2822">
                  <c:v>707601.0</c:v>
                </c:pt>
                <c:pt idx="2823">
                  <c:v>707851.0</c:v>
                </c:pt>
                <c:pt idx="2824">
                  <c:v>708101.0</c:v>
                </c:pt>
                <c:pt idx="2825">
                  <c:v>708351.0</c:v>
                </c:pt>
                <c:pt idx="2826">
                  <c:v>708601.0</c:v>
                </c:pt>
                <c:pt idx="2827">
                  <c:v>708851.0</c:v>
                </c:pt>
                <c:pt idx="2828">
                  <c:v>709101.0</c:v>
                </c:pt>
                <c:pt idx="2829">
                  <c:v>709351.0</c:v>
                </c:pt>
                <c:pt idx="2830">
                  <c:v>709601.0</c:v>
                </c:pt>
                <c:pt idx="2831">
                  <c:v>709851.0</c:v>
                </c:pt>
                <c:pt idx="2832">
                  <c:v>710101.0</c:v>
                </c:pt>
                <c:pt idx="2833">
                  <c:v>710351.0</c:v>
                </c:pt>
                <c:pt idx="2834">
                  <c:v>710601.0</c:v>
                </c:pt>
                <c:pt idx="2835">
                  <c:v>710851.0</c:v>
                </c:pt>
                <c:pt idx="2836">
                  <c:v>711101.0</c:v>
                </c:pt>
                <c:pt idx="2837">
                  <c:v>711351.0</c:v>
                </c:pt>
                <c:pt idx="2838">
                  <c:v>711601.0</c:v>
                </c:pt>
                <c:pt idx="2839">
                  <c:v>711851.0</c:v>
                </c:pt>
                <c:pt idx="2840">
                  <c:v>712101.0</c:v>
                </c:pt>
                <c:pt idx="2841">
                  <c:v>712351.0</c:v>
                </c:pt>
                <c:pt idx="2842">
                  <c:v>712601.0</c:v>
                </c:pt>
                <c:pt idx="2843">
                  <c:v>712851.0</c:v>
                </c:pt>
                <c:pt idx="2844">
                  <c:v>713101.0</c:v>
                </c:pt>
                <c:pt idx="2845">
                  <c:v>713351.0</c:v>
                </c:pt>
                <c:pt idx="2846">
                  <c:v>713601.0</c:v>
                </c:pt>
                <c:pt idx="2847">
                  <c:v>713851.0</c:v>
                </c:pt>
                <c:pt idx="2848">
                  <c:v>714101.0</c:v>
                </c:pt>
                <c:pt idx="2849">
                  <c:v>714351.0</c:v>
                </c:pt>
                <c:pt idx="2850">
                  <c:v>714601.0</c:v>
                </c:pt>
                <c:pt idx="2851">
                  <c:v>714851.0</c:v>
                </c:pt>
                <c:pt idx="2852">
                  <c:v>715101.0</c:v>
                </c:pt>
                <c:pt idx="2853">
                  <c:v>715351.0</c:v>
                </c:pt>
                <c:pt idx="2854">
                  <c:v>715601.0</c:v>
                </c:pt>
                <c:pt idx="2855">
                  <c:v>715851.0</c:v>
                </c:pt>
                <c:pt idx="2856">
                  <c:v>716101.0</c:v>
                </c:pt>
                <c:pt idx="2857">
                  <c:v>716351.0</c:v>
                </c:pt>
                <c:pt idx="2858">
                  <c:v>716601.0</c:v>
                </c:pt>
                <c:pt idx="2859">
                  <c:v>716851.0</c:v>
                </c:pt>
                <c:pt idx="2860">
                  <c:v>717101.0</c:v>
                </c:pt>
                <c:pt idx="2861">
                  <c:v>717351.0</c:v>
                </c:pt>
                <c:pt idx="2862">
                  <c:v>717601.0</c:v>
                </c:pt>
                <c:pt idx="2863">
                  <c:v>717851.0</c:v>
                </c:pt>
                <c:pt idx="2864">
                  <c:v>718101.0</c:v>
                </c:pt>
                <c:pt idx="2865">
                  <c:v>718351.0</c:v>
                </c:pt>
                <c:pt idx="2866">
                  <c:v>718601.0</c:v>
                </c:pt>
                <c:pt idx="2867">
                  <c:v>718851.0</c:v>
                </c:pt>
                <c:pt idx="2868">
                  <c:v>719101.0</c:v>
                </c:pt>
                <c:pt idx="2869">
                  <c:v>719351.0</c:v>
                </c:pt>
                <c:pt idx="2870">
                  <c:v>719601.0</c:v>
                </c:pt>
                <c:pt idx="2871">
                  <c:v>719851.0</c:v>
                </c:pt>
                <c:pt idx="2872">
                  <c:v>720101.0</c:v>
                </c:pt>
                <c:pt idx="2873">
                  <c:v>720351.0</c:v>
                </c:pt>
                <c:pt idx="2874">
                  <c:v>720601.0</c:v>
                </c:pt>
                <c:pt idx="2875">
                  <c:v>720851.0</c:v>
                </c:pt>
                <c:pt idx="2876">
                  <c:v>721101.0</c:v>
                </c:pt>
                <c:pt idx="2877">
                  <c:v>721351.0</c:v>
                </c:pt>
                <c:pt idx="2878">
                  <c:v>721601.0</c:v>
                </c:pt>
                <c:pt idx="2879">
                  <c:v>721851.0</c:v>
                </c:pt>
                <c:pt idx="2880">
                  <c:v>722101.0</c:v>
                </c:pt>
                <c:pt idx="2881">
                  <c:v>722351.0</c:v>
                </c:pt>
                <c:pt idx="2882">
                  <c:v>722601.0</c:v>
                </c:pt>
                <c:pt idx="2883">
                  <c:v>722851.0</c:v>
                </c:pt>
                <c:pt idx="2884">
                  <c:v>723101.0</c:v>
                </c:pt>
                <c:pt idx="2885">
                  <c:v>723351.0</c:v>
                </c:pt>
                <c:pt idx="2886">
                  <c:v>723601.0</c:v>
                </c:pt>
                <c:pt idx="2887">
                  <c:v>723851.0</c:v>
                </c:pt>
                <c:pt idx="2888">
                  <c:v>724101.0</c:v>
                </c:pt>
                <c:pt idx="2889">
                  <c:v>724351.0</c:v>
                </c:pt>
                <c:pt idx="2890">
                  <c:v>724601.0</c:v>
                </c:pt>
                <c:pt idx="2891">
                  <c:v>724851.0</c:v>
                </c:pt>
                <c:pt idx="2892">
                  <c:v>725101.0</c:v>
                </c:pt>
                <c:pt idx="2893">
                  <c:v>725351.0</c:v>
                </c:pt>
                <c:pt idx="2894">
                  <c:v>725601.0</c:v>
                </c:pt>
                <c:pt idx="2895">
                  <c:v>725851.0</c:v>
                </c:pt>
                <c:pt idx="2896">
                  <c:v>726101.0</c:v>
                </c:pt>
                <c:pt idx="2897">
                  <c:v>726351.0</c:v>
                </c:pt>
                <c:pt idx="2898">
                  <c:v>726601.0</c:v>
                </c:pt>
                <c:pt idx="2899">
                  <c:v>726851.0</c:v>
                </c:pt>
                <c:pt idx="2900">
                  <c:v>727101.0</c:v>
                </c:pt>
                <c:pt idx="2901">
                  <c:v>727351.0</c:v>
                </c:pt>
                <c:pt idx="2902">
                  <c:v>727601.0</c:v>
                </c:pt>
                <c:pt idx="2903">
                  <c:v>727851.0</c:v>
                </c:pt>
                <c:pt idx="2904">
                  <c:v>728101.0</c:v>
                </c:pt>
                <c:pt idx="2905">
                  <c:v>728351.0</c:v>
                </c:pt>
                <c:pt idx="2906">
                  <c:v>728601.0</c:v>
                </c:pt>
                <c:pt idx="2907">
                  <c:v>728851.0</c:v>
                </c:pt>
                <c:pt idx="2908">
                  <c:v>729101.0</c:v>
                </c:pt>
                <c:pt idx="2909">
                  <c:v>729351.0</c:v>
                </c:pt>
                <c:pt idx="2910">
                  <c:v>729601.0</c:v>
                </c:pt>
                <c:pt idx="2911">
                  <c:v>729851.0</c:v>
                </c:pt>
                <c:pt idx="2912">
                  <c:v>730101.0</c:v>
                </c:pt>
                <c:pt idx="2913">
                  <c:v>730351.0</c:v>
                </c:pt>
                <c:pt idx="2914">
                  <c:v>730601.0</c:v>
                </c:pt>
                <c:pt idx="2915">
                  <c:v>730851.0</c:v>
                </c:pt>
                <c:pt idx="2916">
                  <c:v>731101.0</c:v>
                </c:pt>
                <c:pt idx="2917">
                  <c:v>731351.0</c:v>
                </c:pt>
                <c:pt idx="2918">
                  <c:v>731601.0</c:v>
                </c:pt>
                <c:pt idx="2919">
                  <c:v>731851.0</c:v>
                </c:pt>
                <c:pt idx="2920">
                  <c:v>732101.0</c:v>
                </c:pt>
                <c:pt idx="2921">
                  <c:v>732351.0</c:v>
                </c:pt>
                <c:pt idx="2922">
                  <c:v>732601.0</c:v>
                </c:pt>
                <c:pt idx="2923">
                  <c:v>732851.0</c:v>
                </c:pt>
                <c:pt idx="2924">
                  <c:v>733101.0</c:v>
                </c:pt>
                <c:pt idx="2925">
                  <c:v>733351.0</c:v>
                </c:pt>
                <c:pt idx="2926">
                  <c:v>733601.0</c:v>
                </c:pt>
                <c:pt idx="2927">
                  <c:v>733851.0</c:v>
                </c:pt>
                <c:pt idx="2928">
                  <c:v>734101.0</c:v>
                </c:pt>
                <c:pt idx="2929">
                  <c:v>734351.0</c:v>
                </c:pt>
                <c:pt idx="2930">
                  <c:v>734601.0</c:v>
                </c:pt>
                <c:pt idx="2931">
                  <c:v>734851.0</c:v>
                </c:pt>
                <c:pt idx="2932">
                  <c:v>735101.0</c:v>
                </c:pt>
                <c:pt idx="2933">
                  <c:v>735351.0</c:v>
                </c:pt>
                <c:pt idx="2934">
                  <c:v>735601.0</c:v>
                </c:pt>
                <c:pt idx="2935">
                  <c:v>735851.0</c:v>
                </c:pt>
                <c:pt idx="2936">
                  <c:v>736101.0</c:v>
                </c:pt>
                <c:pt idx="2937">
                  <c:v>736351.0</c:v>
                </c:pt>
                <c:pt idx="2938">
                  <c:v>736601.0</c:v>
                </c:pt>
                <c:pt idx="2939">
                  <c:v>736851.0</c:v>
                </c:pt>
                <c:pt idx="2940">
                  <c:v>737101.0</c:v>
                </c:pt>
                <c:pt idx="2941">
                  <c:v>737351.0</c:v>
                </c:pt>
                <c:pt idx="2942">
                  <c:v>737601.0</c:v>
                </c:pt>
                <c:pt idx="2943">
                  <c:v>737851.0</c:v>
                </c:pt>
                <c:pt idx="2944">
                  <c:v>738101.0</c:v>
                </c:pt>
                <c:pt idx="2945">
                  <c:v>738351.0</c:v>
                </c:pt>
                <c:pt idx="2946">
                  <c:v>738601.0</c:v>
                </c:pt>
                <c:pt idx="2947">
                  <c:v>738851.0</c:v>
                </c:pt>
                <c:pt idx="2948">
                  <c:v>739101.0</c:v>
                </c:pt>
                <c:pt idx="2949">
                  <c:v>739351.0</c:v>
                </c:pt>
                <c:pt idx="2950">
                  <c:v>739601.0</c:v>
                </c:pt>
                <c:pt idx="2951">
                  <c:v>739851.0</c:v>
                </c:pt>
                <c:pt idx="2952">
                  <c:v>740101.0</c:v>
                </c:pt>
                <c:pt idx="2953">
                  <c:v>740351.0</c:v>
                </c:pt>
                <c:pt idx="2954">
                  <c:v>740601.0</c:v>
                </c:pt>
                <c:pt idx="2955">
                  <c:v>740851.0</c:v>
                </c:pt>
                <c:pt idx="2956">
                  <c:v>741101.0</c:v>
                </c:pt>
                <c:pt idx="2957">
                  <c:v>741351.0</c:v>
                </c:pt>
                <c:pt idx="2958">
                  <c:v>741601.0</c:v>
                </c:pt>
                <c:pt idx="2959">
                  <c:v>741851.0</c:v>
                </c:pt>
                <c:pt idx="2960">
                  <c:v>742101.0</c:v>
                </c:pt>
                <c:pt idx="2961">
                  <c:v>742351.0</c:v>
                </c:pt>
                <c:pt idx="2962">
                  <c:v>742601.0</c:v>
                </c:pt>
                <c:pt idx="2963">
                  <c:v>742851.0</c:v>
                </c:pt>
                <c:pt idx="2964">
                  <c:v>743101.0</c:v>
                </c:pt>
                <c:pt idx="2965">
                  <c:v>743351.0</c:v>
                </c:pt>
                <c:pt idx="2966">
                  <c:v>743601.0</c:v>
                </c:pt>
                <c:pt idx="2967">
                  <c:v>743851.0</c:v>
                </c:pt>
                <c:pt idx="2968">
                  <c:v>744101.0</c:v>
                </c:pt>
                <c:pt idx="2969">
                  <c:v>744351.0</c:v>
                </c:pt>
                <c:pt idx="2970">
                  <c:v>744601.0</c:v>
                </c:pt>
                <c:pt idx="2971">
                  <c:v>744851.0</c:v>
                </c:pt>
                <c:pt idx="2972">
                  <c:v>745101.0</c:v>
                </c:pt>
                <c:pt idx="2973">
                  <c:v>745351.0</c:v>
                </c:pt>
                <c:pt idx="2974">
                  <c:v>745601.0</c:v>
                </c:pt>
                <c:pt idx="2975">
                  <c:v>745851.0</c:v>
                </c:pt>
                <c:pt idx="2976">
                  <c:v>746101.0</c:v>
                </c:pt>
                <c:pt idx="2977">
                  <c:v>746351.0</c:v>
                </c:pt>
                <c:pt idx="2978">
                  <c:v>746601.0</c:v>
                </c:pt>
                <c:pt idx="2979">
                  <c:v>746851.0</c:v>
                </c:pt>
                <c:pt idx="2980">
                  <c:v>747101.0</c:v>
                </c:pt>
                <c:pt idx="2981">
                  <c:v>747351.0</c:v>
                </c:pt>
                <c:pt idx="2982">
                  <c:v>747601.0</c:v>
                </c:pt>
                <c:pt idx="2983">
                  <c:v>747851.0</c:v>
                </c:pt>
                <c:pt idx="2984">
                  <c:v>748101.0</c:v>
                </c:pt>
                <c:pt idx="2985">
                  <c:v>748351.0</c:v>
                </c:pt>
                <c:pt idx="2986">
                  <c:v>748601.0</c:v>
                </c:pt>
                <c:pt idx="2987">
                  <c:v>748851.0</c:v>
                </c:pt>
                <c:pt idx="2988">
                  <c:v>749101.0</c:v>
                </c:pt>
                <c:pt idx="2989">
                  <c:v>749351.0</c:v>
                </c:pt>
                <c:pt idx="2990">
                  <c:v>749601.0</c:v>
                </c:pt>
                <c:pt idx="2991">
                  <c:v>749851.0</c:v>
                </c:pt>
                <c:pt idx="2992">
                  <c:v>750101.0</c:v>
                </c:pt>
                <c:pt idx="2993">
                  <c:v>750351.0</c:v>
                </c:pt>
                <c:pt idx="2994">
                  <c:v>750601.0</c:v>
                </c:pt>
                <c:pt idx="2995">
                  <c:v>750851.0</c:v>
                </c:pt>
                <c:pt idx="2996">
                  <c:v>751101.0</c:v>
                </c:pt>
                <c:pt idx="2997">
                  <c:v>751351.0</c:v>
                </c:pt>
                <c:pt idx="2998">
                  <c:v>751601.0</c:v>
                </c:pt>
                <c:pt idx="2999">
                  <c:v>751851.0</c:v>
                </c:pt>
                <c:pt idx="3000">
                  <c:v>752101.0</c:v>
                </c:pt>
                <c:pt idx="3001">
                  <c:v>752351.0</c:v>
                </c:pt>
                <c:pt idx="3002">
                  <c:v>752601.0</c:v>
                </c:pt>
                <c:pt idx="3003">
                  <c:v>752851.0</c:v>
                </c:pt>
                <c:pt idx="3004">
                  <c:v>753101.0</c:v>
                </c:pt>
                <c:pt idx="3005">
                  <c:v>753351.0</c:v>
                </c:pt>
                <c:pt idx="3006">
                  <c:v>753601.0</c:v>
                </c:pt>
                <c:pt idx="3007">
                  <c:v>753851.0</c:v>
                </c:pt>
                <c:pt idx="3008">
                  <c:v>754101.0</c:v>
                </c:pt>
                <c:pt idx="3009">
                  <c:v>754351.0</c:v>
                </c:pt>
                <c:pt idx="3010">
                  <c:v>754601.0</c:v>
                </c:pt>
                <c:pt idx="3011">
                  <c:v>754851.0</c:v>
                </c:pt>
                <c:pt idx="3012">
                  <c:v>755101.0</c:v>
                </c:pt>
                <c:pt idx="3013">
                  <c:v>755351.0</c:v>
                </c:pt>
                <c:pt idx="3014">
                  <c:v>755601.0</c:v>
                </c:pt>
                <c:pt idx="3015">
                  <c:v>755851.0</c:v>
                </c:pt>
                <c:pt idx="3016">
                  <c:v>756101.0</c:v>
                </c:pt>
                <c:pt idx="3017">
                  <c:v>756351.0</c:v>
                </c:pt>
                <c:pt idx="3018">
                  <c:v>756601.0</c:v>
                </c:pt>
                <c:pt idx="3019">
                  <c:v>756851.0</c:v>
                </c:pt>
                <c:pt idx="3020">
                  <c:v>757101.0</c:v>
                </c:pt>
                <c:pt idx="3021">
                  <c:v>757351.0</c:v>
                </c:pt>
                <c:pt idx="3022">
                  <c:v>757601.0</c:v>
                </c:pt>
                <c:pt idx="3023">
                  <c:v>757851.0</c:v>
                </c:pt>
                <c:pt idx="3024">
                  <c:v>758101.0</c:v>
                </c:pt>
                <c:pt idx="3025">
                  <c:v>758351.0</c:v>
                </c:pt>
                <c:pt idx="3026">
                  <c:v>758601.0</c:v>
                </c:pt>
                <c:pt idx="3027">
                  <c:v>758851.0</c:v>
                </c:pt>
                <c:pt idx="3028">
                  <c:v>759101.0</c:v>
                </c:pt>
                <c:pt idx="3029">
                  <c:v>759351.0</c:v>
                </c:pt>
                <c:pt idx="3030">
                  <c:v>759601.0</c:v>
                </c:pt>
                <c:pt idx="3031">
                  <c:v>759851.0</c:v>
                </c:pt>
                <c:pt idx="3032">
                  <c:v>760101.0</c:v>
                </c:pt>
                <c:pt idx="3033">
                  <c:v>760351.0</c:v>
                </c:pt>
                <c:pt idx="3034">
                  <c:v>760601.0</c:v>
                </c:pt>
                <c:pt idx="3035">
                  <c:v>760851.0</c:v>
                </c:pt>
                <c:pt idx="3036">
                  <c:v>761101.0</c:v>
                </c:pt>
                <c:pt idx="3037">
                  <c:v>761351.0</c:v>
                </c:pt>
                <c:pt idx="3038">
                  <c:v>761601.0</c:v>
                </c:pt>
                <c:pt idx="3039">
                  <c:v>761851.0</c:v>
                </c:pt>
                <c:pt idx="3040">
                  <c:v>762101.0</c:v>
                </c:pt>
                <c:pt idx="3041">
                  <c:v>762351.0</c:v>
                </c:pt>
                <c:pt idx="3042">
                  <c:v>762601.0</c:v>
                </c:pt>
                <c:pt idx="3043">
                  <c:v>762851.0</c:v>
                </c:pt>
                <c:pt idx="3044">
                  <c:v>763101.0</c:v>
                </c:pt>
                <c:pt idx="3045">
                  <c:v>763351.0</c:v>
                </c:pt>
                <c:pt idx="3046">
                  <c:v>763601.0</c:v>
                </c:pt>
                <c:pt idx="3047">
                  <c:v>763851.0</c:v>
                </c:pt>
                <c:pt idx="3048">
                  <c:v>764101.0</c:v>
                </c:pt>
                <c:pt idx="3049">
                  <c:v>764351.0</c:v>
                </c:pt>
                <c:pt idx="3050">
                  <c:v>764601.0</c:v>
                </c:pt>
                <c:pt idx="3051">
                  <c:v>764851.0</c:v>
                </c:pt>
                <c:pt idx="3052">
                  <c:v>765101.0</c:v>
                </c:pt>
                <c:pt idx="3053">
                  <c:v>765351.0</c:v>
                </c:pt>
                <c:pt idx="3054">
                  <c:v>765601.0</c:v>
                </c:pt>
                <c:pt idx="3055">
                  <c:v>765851.0</c:v>
                </c:pt>
                <c:pt idx="3056">
                  <c:v>766101.0</c:v>
                </c:pt>
                <c:pt idx="3057">
                  <c:v>766351.0</c:v>
                </c:pt>
                <c:pt idx="3058">
                  <c:v>766601.0</c:v>
                </c:pt>
                <c:pt idx="3059">
                  <c:v>766851.0</c:v>
                </c:pt>
                <c:pt idx="3060">
                  <c:v>767101.0</c:v>
                </c:pt>
                <c:pt idx="3061">
                  <c:v>767351.0</c:v>
                </c:pt>
                <c:pt idx="3062">
                  <c:v>767601.0</c:v>
                </c:pt>
                <c:pt idx="3063">
                  <c:v>767851.0</c:v>
                </c:pt>
                <c:pt idx="3064">
                  <c:v>768101.0</c:v>
                </c:pt>
                <c:pt idx="3065">
                  <c:v>768351.0</c:v>
                </c:pt>
                <c:pt idx="3066">
                  <c:v>768601.0</c:v>
                </c:pt>
                <c:pt idx="3067">
                  <c:v>768851.0</c:v>
                </c:pt>
                <c:pt idx="3068">
                  <c:v>769101.0</c:v>
                </c:pt>
                <c:pt idx="3069">
                  <c:v>769351.0</c:v>
                </c:pt>
                <c:pt idx="3070">
                  <c:v>769601.0</c:v>
                </c:pt>
                <c:pt idx="3071">
                  <c:v>769851.0</c:v>
                </c:pt>
                <c:pt idx="3072">
                  <c:v>770101.0</c:v>
                </c:pt>
                <c:pt idx="3073">
                  <c:v>770351.0</c:v>
                </c:pt>
                <c:pt idx="3074">
                  <c:v>770601.0</c:v>
                </c:pt>
                <c:pt idx="3075">
                  <c:v>770851.0</c:v>
                </c:pt>
                <c:pt idx="3076">
                  <c:v>771101.0</c:v>
                </c:pt>
                <c:pt idx="3077">
                  <c:v>771351.0</c:v>
                </c:pt>
                <c:pt idx="3078">
                  <c:v>771601.0</c:v>
                </c:pt>
                <c:pt idx="3079">
                  <c:v>771851.0</c:v>
                </c:pt>
                <c:pt idx="3080">
                  <c:v>772101.0</c:v>
                </c:pt>
                <c:pt idx="3081">
                  <c:v>772351.0</c:v>
                </c:pt>
                <c:pt idx="3082">
                  <c:v>772601.0</c:v>
                </c:pt>
                <c:pt idx="3083">
                  <c:v>772851.0</c:v>
                </c:pt>
                <c:pt idx="3084">
                  <c:v>773101.0</c:v>
                </c:pt>
                <c:pt idx="3085">
                  <c:v>773351.0</c:v>
                </c:pt>
                <c:pt idx="3086">
                  <c:v>773601.0</c:v>
                </c:pt>
                <c:pt idx="3087">
                  <c:v>773851.0</c:v>
                </c:pt>
                <c:pt idx="3088">
                  <c:v>774101.0</c:v>
                </c:pt>
                <c:pt idx="3089">
                  <c:v>774351.0</c:v>
                </c:pt>
                <c:pt idx="3090">
                  <c:v>774601.0</c:v>
                </c:pt>
                <c:pt idx="3091">
                  <c:v>774851.0</c:v>
                </c:pt>
                <c:pt idx="3092">
                  <c:v>775101.0</c:v>
                </c:pt>
                <c:pt idx="3093">
                  <c:v>775351.0</c:v>
                </c:pt>
                <c:pt idx="3094">
                  <c:v>775601.0</c:v>
                </c:pt>
                <c:pt idx="3095">
                  <c:v>775851.0</c:v>
                </c:pt>
                <c:pt idx="3096">
                  <c:v>776101.0</c:v>
                </c:pt>
                <c:pt idx="3097">
                  <c:v>776351.0</c:v>
                </c:pt>
                <c:pt idx="3098">
                  <c:v>776601.0</c:v>
                </c:pt>
                <c:pt idx="3099">
                  <c:v>776851.0</c:v>
                </c:pt>
                <c:pt idx="3100">
                  <c:v>777101.0</c:v>
                </c:pt>
                <c:pt idx="3101">
                  <c:v>777351.0</c:v>
                </c:pt>
                <c:pt idx="3102">
                  <c:v>777601.0</c:v>
                </c:pt>
                <c:pt idx="3103">
                  <c:v>777851.0</c:v>
                </c:pt>
                <c:pt idx="3104">
                  <c:v>778101.0</c:v>
                </c:pt>
                <c:pt idx="3105">
                  <c:v>778351.0</c:v>
                </c:pt>
                <c:pt idx="3106">
                  <c:v>778601.0</c:v>
                </c:pt>
                <c:pt idx="3107">
                  <c:v>778851.0</c:v>
                </c:pt>
                <c:pt idx="3108">
                  <c:v>779101.0</c:v>
                </c:pt>
                <c:pt idx="3109">
                  <c:v>779351.0</c:v>
                </c:pt>
                <c:pt idx="3110">
                  <c:v>779601.0</c:v>
                </c:pt>
                <c:pt idx="3111">
                  <c:v>779851.0</c:v>
                </c:pt>
                <c:pt idx="3112">
                  <c:v>780101.0</c:v>
                </c:pt>
                <c:pt idx="3113">
                  <c:v>780351.0</c:v>
                </c:pt>
                <c:pt idx="3114">
                  <c:v>780601.0</c:v>
                </c:pt>
                <c:pt idx="3115">
                  <c:v>780851.0</c:v>
                </c:pt>
                <c:pt idx="3116">
                  <c:v>781101.0</c:v>
                </c:pt>
                <c:pt idx="3117">
                  <c:v>781351.0</c:v>
                </c:pt>
                <c:pt idx="3118">
                  <c:v>781601.0</c:v>
                </c:pt>
                <c:pt idx="3119">
                  <c:v>781851.0</c:v>
                </c:pt>
                <c:pt idx="3120">
                  <c:v>782101.0</c:v>
                </c:pt>
                <c:pt idx="3121">
                  <c:v>782351.0</c:v>
                </c:pt>
                <c:pt idx="3122">
                  <c:v>782601.0</c:v>
                </c:pt>
                <c:pt idx="3123">
                  <c:v>782851.0</c:v>
                </c:pt>
                <c:pt idx="3124">
                  <c:v>783101.0</c:v>
                </c:pt>
                <c:pt idx="3125">
                  <c:v>783351.0</c:v>
                </c:pt>
                <c:pt idx="3126">
                  <c:v>783601.0</c:v>
                </c:pt>
                <c:pt idx="3127">
                  <c:v>783851.0</c:v>
                </c:pt>
                <c:pt idx="3128">
                  <c:v>784101.0</c:v>
                </c:pt>
                <c:pt idx="3129">
                  <c:v>784351.0</c:v>
                </c:pt>
                <c:pt idx="3130">
                  <c:v>784601.0</c:v>
                </c:pt>
                <c:pt idx="3131">
                  <c:v>784851.0</c:v>
                </c:pt>
                <c:pt idx="3132">
                  <c:v>785101.0</c:v>
                </c:pt>
                <c:pt idx="3133">
                  <c:v>785351.0</c:v>
                </c:pt>
                <c:pt idx="3134">
                  <c:v>785601.0</c:v>
                </c:pt>
                <c:pt idx="3135">
                  <c:v>785851.0</c:v>
                </c:pt>
                <c:pt idx="3136">
                  <c:v>786101.0</c:v>
                </c:pt>
                <c:pt idx="3137">
                  <c:v>786351.0</c:v>
                </c:pt>
                <c:pt idx="3138">
                  <c:v>786601.0</c:v>
                </c:pt>
                <c:pt idx="3139">
                  <c:v>786851.0</c:v>
                </c:pt>
                <c:pt idx="3140">
                  <c:v>787101.0</c:v>
                </c:pt>
                <c:pt idx="3141">
                  <c:v>787351.0</c:v>
                </c:pt>
                <c:pt idx="3142">
                  <c:v>787601.0</c:v>
                </c:pt>
                <c:pt idx="3143">
                  <c:v>787851.0</c:v>
                </c:pt>
                <c:pt idx="3144">
                  <c:v>788101.0</c:v>
                </c:pt>
                <c:pt idx="3145">
                  <c:v>788351.0</c:v>
                </c:pt>
                <c:pt idx="3146">
                  <c:v>788601.0</c:v>
                </c:pt>
                <c:pt idx="3147">
                  <c:v>788851.0</c:v>
                </c:pt>
                <c:pt idx="3148">
                  <c:v>789101.0</c:v>
                </c:pt>
                <c:pt idx="3149">
                  <c:v>789351.0</c:v>
                </c:pt>
                <c:pt idx="3150">
                  <c:v>789601.0</c:v>
                </c:pt>
                <c:pt idx="3151">
                  <c:v>789851.0</c:v>
                </c:pt>
                <c:pt idx="3152">
                  <c:v>790101.0</c:v>
                </c:pt>
                <c:pt idx="3153">
                  <c:v>790351.0</c:v>
                </c:pt>
                <c:pt idx="3154">
                  <c:v>790601.0</c:v>
                </c:pt>
                <c:pt idx="3155">
                  <c:v>790851.0</c:v>
                </c:pt>
                <c:pt idx="3156">
                  <c:v>791101.0</c:v>
                </c:pt>
                <c:pt idx="3157">
                  <c:v>791351.0</c:v>
                </c:pt>
                <c:pt idx="3158">
                  <c:v>791601.0</c:v>
                </c:pt>
                <c:pt idx="3159">
                  <c:v>791851.0</c:v>
                </c:pt>
                <c:pt idx="3160">
                  <c:v>792101.0</c:v>
                </c:pt>
                <c:pt idx="3161">
                  <c:v>792351.0</c:v>
                </c:pt>
                <c:pt idx="3162">
                  <c:v>792601.0</c:v>
                </c:pt>
                <c:pt idx="3163">
                  <c:v>792851.0</c:v>
                </c:pt>
                <c:pt idx="3164">
                  <c:v>793101.0</c:v>
                </c:pt>
                <c:pt idx="3165">
                  <c:v>793351.0</c:v>
                </c:pt>
                <c:pt idx="3166">
                  <c:v>793601.0</c:v>
                </c:pt>
                <c:pt idx="3167">
                  <c:v>793851.0</c:v>
                </c:pt>
                <c:pt idx="3168">
                  <c:v>794101.0</c:v>
                </c:pt>
                <c:pt idx="3169">
                  <c:v>794351.0</c:v>
                </c:pt>
                <c:pt idx="3170">
                  <c:v>794601.0</c:v>
                </c:pt>
                <c:pt idx="3171">
                  <c:v>794851.0</c:v>
                </c:pt>
                <c:pt idx="3172">
                  <c:v>795101.0</c:v>
                </c:pt>
                <c:pt idx="3173">
                  <c:v>795351.0</c:v>
                </c:pt>
                <c:pt idx="3174">
                  <c:v>795601.0</c:v>
                </c:pt>
                <c:pt idx="3175">
                  <c:v>795851.0</c:v>
                </c:pt>
                <c:pt idx="3176">
                  <c:v>796101.0</c:v>
                </c:pt>
                <c:pt idx="3177">
                  <c:v>796351.0</c:v>
                </c:pt>
                <c:pt idx="3178">
                  <c:v>796601.0</c:v>
                </c:pt>
                <c:pt idx="3179">
                  <c:v>796851.0</c:v>
                </c:pt>
                <c:pt idx="3180">
                  <c:v>797101.0</c:v>
                </c:pt>
                <c:pt idx="3181">
                  <c:v>797351.0</c:v>
                </c:pt>
                <c:pt idx="3182">
                  <c:v>797601.0</c:v>
                </c:pt>
                <c:pt idx="3183">
                  <c:v>797851.0</c:v>
                </c:pt>
                <c:pt idx="3184">
                  <c:v>798101.0</c:v>
                </c:pt>
                <c:pt idx="3185">
                  <c:v>798351.0</c:v>
                </c:pt>
                <c:pt idx="3186">
                  <c:v>798601.0</c:v>
                </c:pt>
                <c:pt idx="3187">
                  <c:v>798851.0</c:v>
                </c:pt>
                <c:pt idx="3188">
                  <c:v>799101.0</c:v>
                </c:pt>
                <c:pt idx="3189">
                  <c:v>799351.0</c:v>
                </c:pt>
                <c:pt idx="3190">
                  <c:v>799601.0</c:v>
                </c:pt>
                <c:pt idx="3191">
                  <c:v>799851.0</c:v>
                </c:pt>
                <c:pt idx="3192">
                  <c:v>800101.0</c:v>
                </c:pt>
                <c:pt idx="3193">
                  <c:v>800351.0</c:v>
                </c:pt>
                <c:pt idx="3194">
                  <c:v>800601.0</c:v>
                </c:pt>
                <c:pt idx="3195">
                  <c:v>800851.0</c:v>
                </c:pt>
                <c:pt idx="3196">
                  <c:v>801101.0</c:v>
                </c:pt>
                <c:pt idx="3197">
                  <c:v>801351.0</c:v>
                </c:pt>
                <c:pt idx="3198">
                  <c:v>801601.0</c:v>
                </c:pt>
                <c:pt idx="3199">
                  <c:v>801851.0</c:v>
                </c:pt>
                <c:pt idx="3200">
                  <c:v>802101.0</c:v>
                </c:pt>
                <c:pt idx="3201">
                  <c:v>802351.0</c:v>
                </c:pt>
                <c:pt idx="3202">
                  <c:v>802601.0</c:v>
                </c:pt>
                <c:pt idx="3203">
                  <c:v>802851.0</c:v>
                </c:pt>
                <c:pt idx="3204">
                  <c:v>803101.0</c:v>
                </c:pt>
                <c:pt idx="3205">
                  <c:v>803351.0</c:v>
                </c:pt>
                <c:pt idx="3206">
                  <c:v>803601.0</c:v>
                </c:pt>
                <c:pt idx="3207">
                  <c:v>803851.0</c:v>
                </c:pt>
                <c:pt idx="3208">
                  <c:v>804101.0</c:v>
                </c:pt>
                <c:pt idx="3209">
                  <c:v>804351.0</c:v>
                </c:pt>
                <c:pt idx="3210">
                  <c:v>804601.0</c:v>
                </c:pt>
                <c:pt idx="3211">
                  <c:v>804851.0</c:v>
                </c:pt>
                <c:pt idx="3212">
                  <c:v>805101.0</c:v>
                </c:pt>
                <c:pt idx="3213">
                  <c:v>805351.0</c:v>
                </c:pt>
                <c:pt idx="3214">
                  <c:v>805601.0</c:v>
                </c:pt>
                <c:pt idx="3215">
                  <c:v>805851.0</c:v>
                </c:pt>
                <c:pt idx="3216">
                  <c:v>806101.0</c:v>
                </c:pt>
                <c:pt idx="3217">
                  <c:v>806351.0</c:v>
                </c:pt>
                <c:pt idx="3218">
                  <c:v>806601.0</c:v>
                </c:pt>
                <c:pt idx="3219">
                  <c:v>806851.0</c:v>
                </c:pt>
                <c:pt idx="3220">
                  <c:v>807101.0</c:v>
                </c:pt>
                <c:pt idx="3221">
                  <c:v>807351.0</c:v>
                </c:pt>
                <c:pt idx="3222">
                  <c:v>807601.0</c:v>
                </c:pt>
                <c:pt idx="3223">
                  <c:v>807851.0</c:v>
                </c:pt>
                <c:pt idx="3224">
                  <c:v>808101.0</c:v>
                </c:pt>
                <c:pt idx="3225">
                  <c:v>808351.0</c:v>
                </c:pt>
                <c:pt idx="3226">
                  <c:v>808601.0</c:v>
                </c:pt>
                <c:pt idx="3227">
                  <c:v>808851.0</c:v>
                </c:pt>
                <c:pt idx="3228">
                  <c:v>809101.0</c:v>
                </c:pt>
                <c:pt idx="3229">
                  <c:v>809351.0</c:v>
                </c:pt>
                <c:pt idx="3230">
                  <c:v>809601.0</c:v>
                </c:pt>
                <c:pt idx="3231">
                  <c:v>809851.0</c:v>
                </c:pt>
                <c:pt idx="3232">
                  <c:v>810101.0</c:v>
                </c:pt>
                <c:pt idx="3233">
                  <c:v>810351.0</c:v>
                </c:pt>
                <c:pt idx="3234">
                  <c:v>810601.0</c:v>
                </c:pt>
                <c:pt idx="3235">
                  <c:v>810851.0</c:v>
                </c:pt>
                <c:pt idx="3236">
                  <c:v>811101.0</c:v>
                </c:pt>
                <c:pt idx="3237">
                  <c:v>811351.0</c:v>
                </c:pt>
                <c:pt idx="3238">
                  <c:v>811601.0</c:v>
                </c:pt>
                <c:pt idx="3239">
                  <c:v>811851.0</c:v>
                </c:pt>
                <c:pt idx="3240">
                  <c:v>812101.0</c:v>
                </c:pt>
                <c:pt idx="3241">
                  <c:v>812351.0</c:v>
                </c:pt>
                <c:pt idx="3242">
                  <c:v>812601.0</c:v>
                </c:pt>
                <c:pt idx="3243">
                  <c:v>812851.0</c:v>
                </c:pt>
                <c:pt idx="3244">
                  <c:v>813101.0</c:v>
                </c:pt>
                <c:pt idx="3245">
                  <c:v>813351.0</c:v>
                </c:pt>
                <c:pt idx="3246">
                  <c:v>813601.0</c:v>
                </c:pt>
                <c:pt idx="3247">
                  <c:v>813851.0</c:v>
                </c:pt>
                <c:pt idx="3248">
                  <c:v>814101.0</c:v>
                </c:pt>
                <c:pt idx="3249">
                  <c:v>814351.0</c:v>
                </c:pt>
                <c:pt idx="3250">
                  <c:v>814601.0</c:v>
                </c:pt>
                <c:pt idx="3251">
                  <c:v>814851.0</c:v>
                </c:pt>
                <c:pt idx="3252">
                  <c:v>815101.0</c:v>
                </c:pt>
                <c:pt idx="3253">
                  <c:v>815351.0</c:v>
                </c:pt>
                <c:pt idx="3254">
                  <c:v>815601.0</c:v>
                </c:pt>
                <c:pt idx="3255">
                  <c:v>815851.0</c:v>
                </c:pt>
                <c:pt idx="3256">
                  <c:v>816101.0</c:v>
                </c:pt>
                <c:pt idx="3257">
                  <c:v>816351.0</c:v>
                </c:pt>
                <c:pt idx="3258">
                  <c:v>816601.0</c:v>
                </c:pt>
                <c:pt idx="3259">
                  <c:v>816851.0</c:v>
                </c:pt>
                <c:pt idx="3260">
                  <c:v>817101.0</c:v>
                </c:pt>
                <c:pt idx="3261">
                  <c:v>817351.0</c:v>
                </c:pt>
                <c:pt idx="3262">
                  <c:v>817601.0</c:v>
                </c:pt>
                <c:pt idx="3263">
                  <c:v>817851.0</c:v>
                </c:pt>
                <c:pt idx="3264">
                  <c:v>818101.0</c:v>
                </c:pt>
                <c:pt idx="3265">
                  <c:v>818351.0</c:v>
                </c:pt>
                <c:pt idx="3266">
                  <c:v>818601.0</c:v>
                </c:pt>
                <c:pt idx="3267">
                  <c:v>818851.0</c:v>
                </c:pt>
                <c:pt idx="3268">
                  <c:v>819101.0</c:v>
                </c:pt>
                <c:pt idx="3269">
                  <c:v>819351.0</c:v>
                </c:pt>
                <c:pt idx="3270">
                  <c:v>819601.0</c:v>
                </c:pt>
                <c:pt idx="3271">
                  <c:v>819851.0</c:v>
                </c:pt>
                <c:pt idx="3272">
                  <c:v>820101.0</c:v>
                </c:pt>
                <c:pt idx="3273">
                  <c:v>820351.0</c:v>
                </c:pt>
                <c:pt idx="3274">
                  <c:v>820601.0</c:v>
                </c:pt>
                <c:pt idx="3275">
                  <c:v>820851.0</c:v>
                </c:pt>
                <c:pt idx="3276">
                  <c:v>821101.0</c:v>
                </c:pt>
                <c:pt idx="3277">
                  <c:v>821351.0</c:v>
                </c:pt>
                <c:pt idx="3278">
                  <c:v>821601.0</c:v>
                </c:pt>
                <c:pt idx="3279">
                  <c:v>821851.0</c:v>
                </c:pt>
                <c:pt idx="3280">
                  <c:v>822101.0</c:v>
                </c:pt>
                <c:pt idx="3281">
                  <c:v>822351.0</c:v>
                </c:pt>
                <c:pt idx="3282">
                  <c:v>822601.0</c:v>
                </c:pt>
                <c:pt idx="3283">
                  <c:v>822851.0</c:v>
                </c:pt>
                <c:pt idx="3284">
                  <c:v>823101.0</c:v>
                </c:pt>
                <c:pt idx="3285">
                  <c:v>823351.0</c:v>
                </c:pt>
                <c:pt idx="3286">
                  <c:v>823601.0</c:v>
                </c:pt>
                <c:pt idx="3287">
                  <c:v>823851.0</c:v>
                </c:pt>
                <c:pt idx="3288">
                  <c:v>824101.0</c:v>
                </c:pt>
                <c:pt idx="3289">
                  <c:v>824351.0</c:v>
                </c:pt>
                <c:pt idx="3290">
                  <c:v>824601.0</c:v>
                </c:pt>
                <c:pt idx="3291">
                  <c:v>824851.0</c:v>
                </c:pt>
                <c:pt idx="3292">
                  <c:v>825101.0</c:v>
                </c:pt>
                <c:pt idx="3293">
                  <c:v>825351.0</c:v>
                </c:pt>
                <c:pt idx="3294">
                  <c:v>825601.0</c:v>
                </c:pt>
                <c:pt idx="3295">
                  <c:v>825851.0</c:v>
                </c:pt>
                <c:pt idx="3296">
                  <c:v>826101.0</c:v>
                </c:pt>
                <c:pt idx="3297">
                  <c:v>826351.0</c:v>
                </c:pt>
                <c:pt idx="3298">
                  <c:v>826601.0</c:v>
                </c:pt>
                <c:pt idx="3299">
                  <c:v>826851.0</c:v>
                </c:pt>
                <c:pt idx="3300">
                  <c:v>827101.0</c:v>
                </c:pt>
                <c:pt idx="3301">
                  <c:v>827351.0</c:v>
                </c:pt>
                <c:pt idx="3302">
                  <c:v>827601.0</c:v>
                </c:pt>
                <c:pt idx="3303">
                  <c:v>827851.0</c:v>
                </c:pt>
                <c:pt idx="3304">
                  <c:v>828101.0</c:v>
                </c:pt>
                <c:pt idx="3305">
                  <c:v>828351.0</c:v>
                </c:pt>
                <c:pt idx="3306">
                  <c:v>828601.0</c:v>
                </c:pt>
                <c:pt idx="3307">
                  <c:v>828851.0</c:v>
                </c:pt>
                <c:pt idx="3308">
                  <c:v>829101.0</c:v>
                </c:pt>
                <c:pt idx="3309">
                  <c:v>829351.0</c:v>
                </c:pt>
                <c:pt idx="3310">
                  <c:v>829601.0</c:v>
                </c:pt>
                <c:pt idx="3311">
                  <c:v>829851.0</c:v>
                </c:pt>
                <c:pt idx="3312">
                  <c:v>830101.0</c:v>
                </c:pt>
                <c:pt idx="3313">
                  <c:v>830351.0</c:v>
                </c:pt>
                <c:pt idx="3314">
                  <c:v>830601.0</c:v>
                </c:pt>
                <c:pt idx="3315">
                  <c:v>830851.0</c:v>
                </c:pt>
                <c:pt idx="3316">
                  <c:v>831101.0</c:v>
                </c:pt>
                <c:pt idx="3317">
                  <c:v>831351.0</c:v>
                </c:pt>
                <c:pt idx="3318">
                  <c:v>831601.0</c:v>
                </c:pt>
                <c:pt idx="3319">
                  <c:v>831851.0</c:v>
                </c:pt>
                <c:pt idx="3320">
                  <c:v>832101.0</c:v>
                </c:pt>
                <c:pt idx="3321">
                  <c:v>832351.0</c:v>
                </c:pt>
                <c:pt idx="3322">
                  <c:v>832601.0</c:v>
                </c:pt>
                <c:pt idx="3323">
                  <c:v>832851.0</c:v>
                </c:pt>
                <c:pt idx="3324">
                  <c:v>833101.0</c:v>
                </c:pt>
                <c:pt idx="3325">
                  <c:v>833351.0</c:v>
                </c:pt>
                <c:pt idx="3326">
                  <c:v>833601.0</c:v>
                </c:pt>
                <c:pt idx="3327">
                  <c:v>833851.0</c:v>
                </c:pt>
                <c:pt idx="3328">
                  <c:v>834101.0</c:v>
                </c:pt>
                <c:pt idx="3329">
                  <c:v>834351.0</c:v>
                </c:pt>
                <c:pt idx="3330">
                  <c:v>834601.0</c:v>
                </c:pt>
                <c:pt idx="3331">
                  <c:v>834851.0</c:v>
                </c:pt>
                <c:pt idx="3332">
                  <c:v>835101.0</c:v>
                </c:pt>
                <c:pt idx="3333">
                  <c:v>835351.0</c:v>
                </c:pt>
                <c:pt idx="3334">
                  <c:v>835601.0</c:v>
                </c:pt>
                <c:pt idx="3335">
                  <c:v>835851.0</c:v>
                </c:pt>
                <c:pt idx="3336">
                  <c:v>836101.0</c:v>
                </c:pt>
                <c:pt idx="3337">
                  <c:v>836351.0</c:v>
                </c:pt>
                <c:pt idx="3338">
                  <c:v>836601.0</c:v>
                </c:pt>
                <c:pt idx="3339">
                  <c:v>836851.0</c:v>
                </c:pt>
                <c:pt idx="3340">
                  <c:v>837101.0</c:v>
                </c:pt>
                <c:pt idx="3341">
                  <c:v>837351.0</c:v>
                </c:pt>
                <c:pt idx="3342">
                  <c:v>837601.0</c:v>
                </c:pt>
                <c:pt idx="3343">
                  <c:v>837851.0</c:v>
                </c:pt>
                <c:pt idx="3344">
                  <c:v>838101.0</c:v>
                </c:pt>
                <c:pt idx="3345">
                  <c:v>838351.0</c:v>
                </c:pt>
                <c:pt idx="3346">
                  <c:v>838601.0</c:v>
                </c:pt>
                <c:pt idx="3347">
                  <c:v>838851.0</c:v>
                </c:pt>
                <c:pt idx="3348">
                  <c:v>839101.0</c:v>
                </c:pt>
                <c:pt idx="3349">
                  <c:v>839351.0</c:v>
                </c:pt>
                <c:pt idx="3350">
                  <c:v>839601.0</c:v>
                </c:pt>
                <c:pt idx="3351">
                  <c:v>839851.0</c:v>
                </c:pt>
                <c:pt idx="3352">
                  <c:v>840101.0</c:v>
                </c:pt>
                <c:pt idx="3353">
                  <c:v>840351.0</c:v>
                </c:pt>
                <c:pt idx="3354">
                  <c:v>840601.0</c:v>
                </c:pt>
                <c:pt idx="3355">
                  <c:v>840851.0</c:v>
                </c:pt>
                <c:pt idx="3356">
                  <c:v>841101.0</c:v>
                </c:pt>
                <c:pt idx="3357">
                  <c:v>841351.0</c:v>
                </c:pt>
                <c:pt idx="3358">
                  <c:v>841601.0</c:v>
                </c:pt>
                <c:pt idx="3359">
                  <c:v>841851.0</c:v>
                </c:pt>
                <c:pt idx="3360">
                  <c:v>842101.0</c:v>
                </c:pt>
                <c:pt idx="3361">
                  <c:v>842351.0</c:v>
                </c:pt>
                <c:pt idx="3362">
                  <c:v>842601.0</c:v>
                </c:pt>
                <c:pt idx="3363">
                  <c:v>842851.0</c:v>
                </c:pt>
                <c:pt idx="3364">
                  <c:v>843101.0</c:v>
                </c:pt>
                <c:pt idx="3365">
                  <c:v>843351.0</c:v>
                </c:pt>
                <c:pt idx="3366">
                  <c:v>843601.0</c:v>
                </c:pt>
                <c:pt idx="3367">
                  <c:v>843851.0</c:v>
                </c:pt>
                <c:pt idx="3368">
                  <c:v>844101.0</c:v>
                </c:pt>
                <c:pt idx="3369">
                  <c:v>844351.0</c:v>
                </c:pt>
                <c:pt idx="3370">
                  <c:v>844601.0</c:v>
                </c:pt>
                <c:pt idx="3371">
                  <c:v>844851.0</c:v>
                </c:pt>
                <c:pt idx="3372">
                  <c:v>845101.0</c:v>
                </c:pt>
                <c:pt idx="3373">
                  <c:v>845351.0</c:v>
                </c:pt>
                <c:pt idx="3374">
                  <c:v>845601.0</c:v>
                </c:pt>
                <c:pt idx="3375">
                  <c:v>845851.0</c:v>
                </c:pt>
                <c:pt idx="3376">
                  <c:v>846101.0</c:v>
                </c:pt>
                <c:pt idx="3377">
                  <c:v>846351.0</c:v>
                </c:pt>
                <c:pt idx="3378">
                  <c:v>846601.0</c:v>
                </c:pt>
                <c:pt idx="3379">
                  <c:v>846851.0</c:v>
                </c:pt>
                <c:pt idx="3380">
                  <c:v>847101.0</c:v>
                </c:pt>
                <c:pt idx="3381">
                  <c:v>847351.0</c:v>
                </c:pt>
                <c:pt idx="3382">
                  <c:v>847601.0</c:v>
                </c:pt>
                <c:pt idx="3383">
                  <c:v>847851.0</c:v>
                </c:pt>
                <c:pt idx="3384">
                  <c:v>848101.0</c:v>
                </c:pt>
                <c:pt idx="3385">
                  <c:v>848351.0</c:v>
                </c:pt>
                <c:pt idx="3386">
                  <c:v>848601.0</c:v>
                </c:pt>
                <c:pt idx="3387">
                  <c:v>848851.0</c:v>
                </c:pt>
                <c:pt idx="3388">
                  <c:v>849101.0</c:v>
                </c:pt>
                <c:pt idx="3389">
                  <c:v>849351.0</c:v>
                </c:pt>
                <c:pt idx="3390">
                  <c:v>849601.0</c:v>
                </c:pt>
                <c:pt idx="3391">
                  <c:v>849851.0</c:v>
                </c:pt>
                <c:pt idx="3392">
                  <c:v>850101.0</c:v>
                </c:pt>
                <c:pt idx="3393">
                  <c:v>850351.0</c:v>
                </c:pt>
                <c:pt idx="3394">
                  <c:v>850601.0</c:v>
                </c:pt>
                <c:pt idx="3395">
                  <c:v>850851.0</c:v>
                </c:pt>
                <c:pt idx="3396">
                  <c:v>851101.0</c:v>
                </c:pt>
                <c:pt idx="3397">
                  <c:v>851351.0</c:v>
                </c:pt>
                <c:pt idx="3398">
                  <c:v>851601.0</c:v>
                </c:pt>
                <c:pt idx="3399">
                  <c:v>851851.0</c:v>
                </c:pt>
                <c:pt idx="3400">
                  <c:v>852101.0</c:v>
                </c:pt>
                <c:pt idx="3401">
                  <c:v>852351.0</c:v>
                </c:pt>
                <c:pt idx="3402">
                  <c:v>852601.0</c:v>
                </c:pt>
                <c:pt idx="3403">
                  <c:v>852851.0</c:v>
                </c:pt>
                <c:pt idx="3404">
                  <c:v>853101.0</c:v>
                </c:pt>
                <c:pt idx="3405">
                  <c:v>853351.0</c:v>
                </c:pt>
                <c:pt idx="3406">
                  <c:v>853601.0</c:v>
                </c:pt>
                <c:pt idx="3407">
                  <c:v>853851.0</c:v>
                </c:pt>
                <c:pt idx="3408">
                  <c:v>854101.0</c:v>
                </c:pt>
                <c:pt idx="3409">
                  <c:v>854351.0</c:v>
                </c:pt>
                <c:pt idx="3410">
                  <c:v>854601.0</c:v>
                </c:pt>
                <c:pt idx="3411">
                  <c:v>854851.0</c:v>
                </c:pt>
                <c:pt idx="3412">
                  <c:v>855101.0</c:v>
                </c:pt>
                <c:pt idx="3413">
                  <c:v>855351.0</c:v>
                </c:pt>
                <c:pt idx="3414">
                  <c:v>855601.0</c:v>
                </c:pt>
                <c:pt idx="3415">
                  <c:v>855851.0</c:v>
                </c:pt>
                <c:pt idx="3416">
                  <c:v>856101.0</c:v>
                </c:pt>
                <c:pt idx="3417">
                  <c:v>856351.0</c:v>
                </c:pt>
                <c:pt idx="3418">
                  <c:v>856601.0</c:v>
                </c:pt>
                <c:pt idx="3419">
                  <c:v>856851.0</c:v>
                </c:pt>
                <c:pt idx="3420">
                  <c:v>857101.0</c:v>
                </c:pt>
                <c:pt idx="3421">
                  <c:v>857351.0</c:v>
                </c:pt>
                <c:pt idx="3422">
                  <c:v>857601.0</c:v>
                </c:pt>
                <c:pt idx="3423">
                  <c:v>857851.0</c:v>
                </c:pt>
                <c:pt idx="3424">
                  <c:v>858101.0</c:v>
                </c:pt>
                <c:pt idx="3425">
                  <c:v>858351.0</c:v>
                </c:pt>
                <c:pt idx="3426">
                  <c:v>858601.0</c:v>
                </c:pt>
                <c:pt idx="3427">
                  <c:v>858851.0</c:v>
                </c:pt>
                <c:pt idx="3428">
                  <c:v>859101.0</c:v>
                </c:pt>
                <c:pt idx="3429">
                  <c:v>859351.0</c:v>
                </c:pt>
                <c:pt idx="3430">
                  <c:v>859601.0</c:v>
                </c:pt>
                <c:pt idx="3431">
                  <c:v>859851.0</c:v>
                </c:pt>
                <c:pt idx="3432">
                  <c:v>860101.0</c:v>
                </c:pt>
                <c:pt idx="3433">
                  <c:v>860351.0</c:v>
                </c:pt>
                <c:pt idx="3434">
                  <c:v>860601.0</c:v>
                </c:pt>
                <c:pt idx="3435">
                  <c:v>860851.0</c:v>
                </c:pt>
                <c:pt idx="3436">
                  <c:v>861101.0</c:v>
                </c:pt>
                <c:pt idx="3437">
                  <c:v>861351.0</c:v>
                </c:pt>
                <c:pt idx="3438">
                  <c:v>861601.0</c:v>
                </c:pt>
                <c:pt idx="3439">
                  <c:v>861851.0</c:v>
                </c:pt>
                <c:pt idx="3440">
                  <c:v>862101.0</c:v>
                </c:pt>
                <c:pt idx="3441">
                  <c:v>862351.0</c:v>
                </c:pt>
                <c:pt idx="3442">
                  <c:v>862601.0</c:v>
                </c:pt>
                <c:pt idx="3443">
                  <c:v>862851.0</c:v>
                </c:pt>
                <c:pt idx="3444">
                  <c:v>863101.0</c:v>
                </c:pt>
                <c:pt idx="3445">
                  <c:v>863351.0</c:v>
                </c:pt>
                <c:pt idx="3446">
                  <c:v>863601.0</c:v>
                </c:pt>
                <c:pt idx="3447">
                  <c:v>863851.0</c:v>
                </c:pt>
                <c:pt idx="3448">
                  <c:v>864101.0</c:v>
                </c:pt>
                <c:pt idx="3449">
                  <c:v>864351.0</c:v>
                </c:pt>
                <c:pt idx="3450">
                  <c:v>864601.0</c:v>
                </c:pt>
                <c:pt idx="3451">
                  <c:v>864851.0</c:v>
                </c:pt>
                <c:pt idx="3452">
                  <c:v>865101.0</c:v>
                </c:pt>
                <c:pt idx="3453">
                  <c:v>865351.0</c:v>
                </c:pt>
                <c:pt idx="3454">
                  <c:v>865601.0</c:v>
                </c:pt>
                <c:pt idx="3455">
                  <c:v>865851.0</c:v>
                </c:pt>
                <c:pt idx="3456">
                  <c:v>866101.0</c:v>
                </c:pt>
                <c:pt idx="3457">
                  <c:v>866351.0</c:v>
                </c:pt>
                <c:pt idx="3458">
                  <c:v>866601.0</c:v>
                </c:pt>
                <c:pt idx="3459">
                  <c:v>866851.0</c:v>
                </c:pt>
                <c:pt idx="3460">
                  <c:v>867101.0</c:v>
                </c:pt>
                <c:pt idx="3461">
                  <c:v>867351.0</c:v>
                </c:pt>
                <c:pt idx="3462">
                  <c:v>867601.0</c:v>
                </c:pt>
                <c:pt idx="3463">
                  <c:v>867851.0</c:v>
                </c:pt>
                <c:pt idx="3464">
                  <c:v>868101.0</c:v>
                </c:pt>
                <c:pt idx="3465">
                  <c:v>868351.0</c:v>
                </c:pt>
                <c:pt idx="3466">
                  <c:v>868601.0</c:v>
                </c:pt>
                <c:pt idx="3467">
                  <c:v>868851.0</c:v>
                </c:pt>
                <c:pt idx="3468">
                  <c:v>869101.0</c:v>
                </c:pt>
                <c:pt idx="3469">
                  <c:v>869351.0</c:v>
                </c:pt>
                <c:pt idx="3470">
                  <c:v>869601.0</c:v>
                </c:pt>
                <c:pt idx="3471">
                  <c:v>869851.0</c:v>
                </c:pt>
                <c:pt idx="3472">
                  <c:v>870101.0</c:v>
                </c:pt>
                <c:pt idx="3473">
                  <c:v>870351.0</c:v>
                </c:pt>
                <c:pt idx="3474">
                  <c:v>870601.0</c:v>
                </c:pt>
                <c:pt idx="3475">
                  <c:v>870851.0</c:v>
                </c:pt>
                <c:pt idx="3476">
                  <c:v>871101.0</c:v>
                </c:pt>
                <c:pt idx="3477">
                  <c:v>871351.0</c:v>
                </c:pt>
                <c:pt idx="3478">
                  <c:v>871601.0</c:v>
                </c:pt>
                <c:pt idx="3479">
                  <c:v>871851.0</c:v>
                </c:pt>
                <c:pt idx="3480">
                  <c:v>872101.0</c:v>
                </c:pt>
                <c:pt idx="3481">
                  <c:v>872351.0</c:v>
                </c:pt>
                <c:pt idx="3482">
                  <c:v>872601.0</c:v>
                </c:pt>
                <c:pt idx="3483">
                  <c:v>872851.0</c:v>
                </c:pt>
                <c:pt idx="3484">
                  <c:v>873101.0</c:v>
                </c:pt>
                <c:pt idx="3485">
                  <c:v>873351.0</c:v>
                </c:pt>
                <c:pt idx="3486">
                  <c:v>873601.0</c:v>
                </c:pt>
                <c:pt idx="3487">
                  <c:v>873851.0</c:v>
                </c:pt>
                <c:pt idx="3488">
                  <c:v>874101.0</c:v>
                </c:pt>
                <c:pt idx="3489">
                  <c:v>874351.0</c:v>
                </c:pt>
                <c:pt idx="3490">
                  <c:v>874601.0</c:v>
                </c:pt>
                <c:pt idx="3491">
                  <c:v>874851.0</c:v>
                </c:pt>
                <c:pt idx="3492">
                  <c:v>875101.0</c:v>
                </c:pt>
                <c:pt idx="3493">
                  <c:v>875351.0</c:v>
                </c:pt>
                <c:pt idx="3494">
                  <c:v>875601.0</c:v>
                </c:pt>
                <c:pt idx="3495">
                  <c:v>875851.0</c:v>
                </c:pt>
                <c:pt idx="3496">
                  <c:v>876101.0</c:v>
                </c:pt>
                <c:pt idx="3497">
                  <c:v>876351.0</c:v>
                </c:pt>
                <c:pt idx="3498">
                  <c:v>876601.0</c:v>
                </c:pt>
                <c:pt idx="3499">
                  <c:v>876851.0</c:v>
                </c:pt>
                <c:pt idx="3500">
                  <c:v>877101.0</c:v>
                </c:pt>
                <c:pt idx="3501">
                  <c:v>877351.0</c:v>
                </c:pt>
                <c:pt idx="3502">
                  <c:v>877601.0</c:v>
                </c:pt>
                <c:pt idx="3503">
                  <c:v>877851.0</c:v>
                </c:pt>
                <c:pt idx="3504">
                  <c:v>878101.0</c:v>
                </c:pt>
                <c:pt idx="3505">
                  <c:v>878351.0</c:v>
                </c:pt>
                <c:pt idx="3506">
                  <c:v>878601.0</c:v>
                </c:pt>
                <c:pt idx="3507">
                  <c:v>878851.0</c:v>
                </c:pt>
                <c:pt idx="3508">
                  <c:v>879101.0</c:v>
                </c:pt>
                <c:pt idx="3509">
                  <c:v>879351.0</c:v>
                </c:pt>
                <c:pt idx="3510">
                  <c:v>879601.0</c:v>
                </c:pt>
                <c:pt idx="3511">
                  <c:v>879851.0</c:v>
                </c:pt>
                <c:pt idx="3512">
                  <c:v>880101.0</c:v>
                </c:pt>
                <c:pt idx="3513">
                  <c:v>880351.0</c:v>
                </c:pt>
                <c:pt idx="3514">
                  <c:v>880601.0</c:v>
                </c:pt>
                <c:pt idx="3515">
                  <c:v>880851.0</c:v>
                </c:pt>
                <c:pt idx="3516">
                  <c:v>881101.0</c:v>
                </c:pt>
                <c:pt idx="3517">
                  <c:v>881351.0</c:v>
                </c:pt>
                <c:pt idx="3518">
                  <c:v>881601.0</c:v>
                </c:pt>
                <c:pt idx="3519">
                  <c:v>881851.0</c:v>
                </c:pt>
                <c:pt idx="3520">
                  <c:v>882101.0</c:v>
                </c:pt>
                <c:pt idx="3521">
                  <c:v>882351.0</c:v>
                </c:pt>
                <c:pt idx="3522">
                  <c:v>882601.0</c:v>
                </c:pt>
                <c:pt idx="3523">
                  <c:v>882851.0</c:v>
                </c:pt>
                <c:pt idx="3524">
                  <c:v>883101.0</c:v>
                </c:pt>
                <c:pt idx="3525">
                  <c:v>883351.0</c:v>
                </c:pt>
                <c:pt idx="3526">
                  <c:v>883601.0</c:v>
                </c:pt>
                <c:pt idx="3527">
                  <c:v>883851.0</c:v>
                </c:pt>
                <c:pt idx="3528">
                  <c:v>884101.0</c:v>
                </c:pt>
                <c:pt idx="3529">
                  <c:v>884351.0</c:v>
                </c:pt>
                <c:pt idx="3530">
                  <c:v>884601.0</c:v>
                </c:pt>
                <c:pt idx="3531">
                  <c:v>884851.0</c:v>
                </c:pt>
                <c:pt idx="3532">
                  <c:v>885101.0</c:v>
                </c:pt>
                <c:pt idx="3533">
                  <c:v>885351.0</c:v>
                </c:pt>
                <c:pt idx="3534">
                  <c:v>885601.0</c:v>
                </c:pt>
                <c:pt idx="3535">
                  <c:v>885851.0</c:v>
                </c:pt>
                <c:pt idx="3536">
                  <c:v>886101.0</c:v>
                </c:pt>
                <c:pt idx="3537">
                  <c:v>886351.0</c:v>
                </c:pt>
                <c:pt idx="3538">
                  <c:v>886601.0</c:v>
                </c:pt>
                <c:pt idx="3539">
                  <c:v>886851.0</c:v>
                </c:pt>
                <c:pt idx="3540">
                  <c:v>887101.0</c:v>
                </c:pt>
                <c:pt idx="3541">
                  <c:v>887351.0</c:v>
                </c:pt>
                <c:pt idx="3542">
                  <c:v>887601.0</c:v>
                </c:pt>
                <c:pt idx="3543">
                  <c:v>887851.0</c:v>
                </c:pt>
                <c:pt idx="3544">
                  <c:v>888101.0</c:v>
                </c:pt>
                <c:pt idx="3545">
                  <c:v>888351.0</c:v>
                </c:pt>
                <c:pt idx="3546">
                  <c:v>888601.0</c:v>
                </c:pt>
                <c:pt idx="3547">
                  <c:v>888851.0</c:v>
                </c:pt>
                <c:pt idx="3548">
                  <c:v>889101.0</c:v>
                </c:pt>
                <c:pt idx="3549">
                  <c:v>889351.0</c:v>
                </c:pt>
                <c:pt idx="3550">
                  <c:v>889601.0</c:v>
                </c:pt>
                <c:pt idx="3551">
                  <c:v>889851.0</c:v>
                </c:pt>
                <c:pt idx="3552">
                  <c:v>890101.0</c:v>
                </c:pt>
                <c:pt idx="3553">
                  <c:v>890351.0</c:v>
                </c:pt>
                <c:pt idx="3554">
                  <c:v>890601.0</c:v>
                </c:pt>
                <c:pt idx="3555">
                  <c:v>890851.0</c:v>
                </c:pt>
                <c:pt idx="3556">
                  <c:v>891101.0</c:v>
                </c:pt>
                <c:pt idx="3557">
                  <c:v>891351.0</c:v>
                </c:pt>
                <c:pt idx="3558">
                  <c:v>891601.0</c:v>
                </c:pt>
                <c:pt idx="3559">
                  <c:v>891851.0</c:v>
                </c:pt>
                <c:pt idx="3560">
                  <c:v>892101.0</c:v>
                </c:pt>
                <c:pt idx="3561">
                  <c:v>892351.0</c:v>
                </c:pt>
                <c:pt idx="3562">
                  <c:v>892601.0</c:v>
                </c:pt>
                <c:pt idx="3563">
                  <c:v>892851.0</c:v>
                </c:pt>
                <c:pt idx="3564">
                  <c:v>893101.0</c:v>
                </c:pt>
                <c:pt idx="3565">
                  <c:v>893351.0</c:v>
                </c:pt>
                <c:pt idx="3566">
                  <c:v>893601.0</c:v>
                </c:pt>
                <c:pt idx="3567">
                  <c:v>893851.0</c:v>
                </c:pt>
                <c:pt idx="3568">
                  <c:v>894101.0</c:v>
                </c:pt>
                <c:pt idx="3569">
                  <c:v>894351.0</c:v>
                </c:pt>
                <c:pt idx="3570">
                  <c:v>894601.0</c:v>
                </c:pt>
                <c:pt idx="3571">
                  <c:v>894851.0</c:v>
                </c:pt>
                <c:pt idx="3572">
                  <c:v>895101.0</c:v>
                </c:pt>
                <c:pt idx="3573">
                  <c:v>895351.0</c:v>
                </c:pt>
                <c:pt idx="3574">
                  <c:v>895601.0</c:v>
                </c:pt>
                <c:pt idx="3575">
                  <c:v>895851.0</c:v>
                </c:pt>
                <c:pt idx="3576">
                  <c:v>896101.0</c:v>
                </c:pt>
                <c:pt idx="3577">
                  <c:v>896351.0</c:v>
                </c:pt>
                <c:pt idx="3578">
                  <c:v>896601.0</c:v>
                </c:pt>
                <c:pt idx="3579">
                  <c:v>896851.0</c:v>
                </c:pt>
                <c:pt idx="3580">
                  <c:v>897101.0</c:v>
                </c:pt>
                <c:pt idx="3581">
                  <c:v>897351.0</c:v>
                </c:pt>
                <c:pt idx="3582">
                  <c:v>897601.0</c:v>
                </c:pt>
                <c:pt idx="3583">
                  <c:v>897851.0</c:v>
                </c:pt>
                <c:pt idx="3584">
                  <c:v>898101.0</c:v>
                </c:pt>
                <c:pt idx="3585">
                  <c:v>898351.0</c:v>
                </c:pt>
                <c:pt idx="3586">
                  <c:v>898601.0</c:v>
                </c:pt>
                <c:pt idx="3587">
                  <c:v>898851.0</c:v>
                </c:pt>
                <c:pt idx="3588">
                  <c:v>899101.0</c:v>
                </c:pt>
                <c:pt idx="3589">
                  <c:v>899351.0</c:v>
                </c:pt>
                <c:pt idx="3590">
                  <c:v>899601.0</c:v>
                </c:pt>
                <c:pt idx="3591">
                  <c:v>899851.0</c:v>
                </c:pt>
                <c:pt idx="3592">
                  <c:v>900101.0</c:v>
                </c:pt>
                <c:pt idx="3593">
                  <c:v>900351.0</c:v>
                </c:pt>
                <c:pt idx="3594">
                  <c:v>900601.0</c:v>
                </c:pt>
                <c:pt idx="3595">
                  <c:v>900851.0</c:v>
                </c:pt>
                <c:pt idx="3596">
                  <c:v>901101.0</c:v>
                </c:pt>
                <c:pt idx="3597">
                  <c:v>901351.0</c:v>
                </c:pt>
                <c:pt idx="3598">
                  <c:v>901601.0</c:v>
                </c:pt>
                <c:pt idx="3599">
                  <c:v>901851.0</c:v>
                </c:pt>
                <c:pt idx="3600">
                  <c:v>902101.0</c:v>
                </c:pt>
                <c:pt idx="3601">
                  <c:v>902351.0</c:v>
                </c:pt>
                <c:pt idx="3602">
                  <c:v>902601.0</c:v>
                </c:pt>
                <c:pt idx="3603">
                  <c:v>902851.0</c:v>
                </c:pt>
                <c:pt idx="3604">
                  <c:v>903101.0</c:v>
                </c:pt>
                <c:pt idx="3605">
                  <c:v>903351.0</c:v>
                </c:pt>
                <c:pt idx="3606">
                  <c:v>903601.0</c:v>
                </c:pt>
                <c:pt idx="3607">
                  <c:v>903851.0</c:v>
                </c:pt>
                <c:pt idx="3608">
                  <c:v>904101.0</c:v>
                </c:pt>
                <c:pt idx="3609">
                  <c:v>904351.0</c:v>
                </c:pt>
                <c:pt idx="3610">
                  <c:v>904601.0</c:v>
                </c:pt>
                <c:pt idx="3611">
                  <c:v>904851.0</c:v>
                </c:pt>
                <c:pt idx="3612">
                  <c:v>905101.0</c:v>
                </c:pt>
                <c:pt idx="3613">
                  <c:v>905351.0</c:v>
                </c:pt>
                <c:pt idx="3614">
                  <c:v>905601.0</c:v>
                </c:pt>
                <c:pt idx="3615">
                  <c:v>905851.0</c:v>
                </c:pt>
                <c:pt idx="3616">
                  <c:v>906101.0</c:v>
                </c:pt>
                <c:pt idx="3617">
                  <c:v>906351.0</c:v>
                </c:pt>
                <c:pt idx="3618">
                  <c:v>906601.0</c:v>
                </c:pt>
                <c:pt idx="3619">
                  <c:v>906851.0</c:v>
                </c:pt>
                <c:pt idx="3620">
                  <c:v>907101.0</c:v>
                </c:pt>
                <c:pt idx="3621">
                  <c:v>907351.0</c:v>
                </c:pt>
                <c:pt idx="3622">
                  <c:v>907601.0</c:v>
                </c:pt>
                <c:pt idx="3623">
                  <c:v>907851.0</c:v>
                </c:pt>
                <c:pt idx="3624">
                  <c:v>908101.0</c:v>
                </c:pt>
                <c:pt idx="3625">
                  <c:v>908351.0</c:v>
                </c:pt>
                <c:pt idx="3626">
                  <c:v>908601.0</c:v>
                </c:pt>
                <c:pt idx="3627">
                  <c:v>908851.0</c:v>
                </c:pt>
                <c:pt idx="3628">
                  <c:v>909101.0</c:v>
                </c:pt>
                <c:pt idx="3629">
                  <c:v>909351.0</c:v>
                </c:pt>
                <c:pt idx="3630">
                  <c:v>909601.0</c:v>
                </c:pt>
                <c:pt idx="3631">
                  <c:v>909851.0</c:v>
                </c:pt>
                <c:pt idx="3632">
                  <c:v>910101.0</c:v>
                </c:pt>
                <c:pt idx="3633">
                  <c:v>910351.0</c:v>
                </c:pt>
                <c:pt idx="3634">
                  <c:v>910601.0</c:v>
                </c:pt>
                <c:pt idx="3635">
                  <c:v>910851.0</c:v>
                </c:pt>
                <c:pt idx="3636">
                  <c:v>911101.0</c:v>
                </c:pt>
                <c:pt idx="3637">
                  <c:v>911351.0</c:v>
                </c:pt>
                <c:pt idx="3638">
                  <c:v>911601.0</c:v>
                </c:pt>
                <c:pt idx="3639">
                  <c:v>911851.0</c:v>
                </c:pt>
                <c:pt idx="3640">
                  <c:v>912101.0</c:v>
                </c:pt>
                <c:pt idx="3641">
                  <c:v>912351.0</c:v>
                </c:pt>
                <c:pt idx="3642">
                  <c:v>912601.0</c:v>
                </c:pt>
                <c:pt idx="3643">
                  <c:v>912851.0</c:v>
                </c:pt>
                <c:pt idx="3644">
                  <c:v>913101.0</c:v>
                </c:pt>
                <c:pt idx="3645">
                  <c:v>913351.0</c:v>
                </c:pt>
                <c:pt idx="3646">
                  <c:v>913601.0</c:v>
                </c:pt>
                <c:pt idx="3647">
                  <c:v>913851.0</c:v>
                </c:pt>
                <c:pt idx="3648">
                  <c:v>914101.0</c:v>
                </c:pt>
                <c:pt idx="3649">
                  <c:v>914351.0</c:v>
                </c:pt>
                <c:pt idx="3650">
                  <c:v>914601.0</c:v>
                </c:pt>
                <c:pt idx="3651">
                  <c:v>914851.0</c:v>
                </c:pt>
                <c:pt idx="3652">
                  <c:v>915101.0</c:v>
                </c:pt>
                <c:pt idx="3653">
                  <c:v>915351.0</c:v>
                </c:pt>
                <c:pt idx="3654">
                  <c:v>915601.0</c:v>
                </c:pt>
                <c:pt idx="3655">
                  <c:v>915851.0</c:v>
                </c:pt>
                <c:pt idx="3656">
                  <c:v>916101.0</c:v>
                </c:pt>
                <c:pt idx="3657">
                  <c:v>916351.0</c:v>
                </c:pt>
                <c:pt idx="3658">
                  <c:v>916601.0</c:v>
                </c:pt>
                <c:pt idx="3659">
                  <c:v>916851.0</c:v>
                </c:pt>
                <c:pt idx="3660">
                  <c:v>917101.0</c:v>
                </c:pt>
                <c:pt idx="3661">
                  <c:v>917351.0</c:v>
                </c:pt>
                <c:pt idx="3662">
                  <c:v>917601.0</c:v>
                </c:pt>
                <c:pt idx="3663">
                  <c:v>917851.0</c:v>
                </c:pt>
                <c:pt idx="3664">
                  <c:v>918101.0</c:v>
                </c:pt>
                <c:pt idx="3665">
                  <c:v>918351.0</c:v>
                </c:pt>
                <c:pt idx="3666">
                  <c:v>918601.0</c:v>
                </c:pt>
                <c:pt idx="3667">
                  <c:v>918851.0</c:v>
                </c:pt>
                <c:pt idx="3668">
                  <c:v>919101.0</c:v>
                </c:pt>
                <c:pt idx="3669">
                  <c:v>919351.0</c:v>
                </c:pt>
                <c:pt idx="3670">
                  <c:v>919601.0</c:v>
                </c:pt>
                <c:pt idx="3671">
                  <c:v>919851.0</c:v>
                </c:pt>
                <c:pt idx="3672">
                  <c:v>920101.0</c:v>
                </c:pt>
                <c:pt idx="3673">
                  <c:v>920351.0</c:v>
                </c:pt>
                <c:pt idx="3674">
                  <c:v>920601.0</c:v>
                </c:pt>
                <c:pt idx="3675">
                  <c:v>920851.0</c:v>
                </c:pt>
                <c:pt idx="3676">
                  <c:v>921101.0</c:v>
                </c:pt>
                <c:pt idx="3677">
                  <c:v>921351.0</c:v>
                </c:pt>
                <c:pt idx="3678">
                  <c:v>921601.0</c:v>
                </c:pt>
                <c:pt idx="3679">
                  <c:v>921851.0</c:v>
                </c:pt>
                <c:pt idx="3680">
                  <c:v>922101.0</c:v>
                </c:pt>
                <c:pt idx="3681">
                  <c:v>922351.0</c:v>
                </c:pt>
                <c:pt idx="3682">
                  <c:v>922601.0</c:v>
                </c:pt>
                <c:pt idx="3683">
                  <c:v>922851.0</c:v>
                </c:pt>
                <c:pt idx="3684">
                  <c:v>923101.0</c:v>
                </c:pt>
                <c:pt idx="3685">
                  <c:v>923351.0</c:v>
                </c:pt>
                <c:pt idx="3686">
                  <c:v>923601.0</c:v>
                </c:pt>
                <c:pt idx="3687">
                  <c:v>923851.0</c:v>
                </c:pt>
                <c:pt idx="3688">
                  <c:v>924101.0</c:v>
                </c:pt>
                <c:pt idx="3689">
                  <c:v>924351.0</c:v>
                </c:pt>
                <c:pt idx="3690">
                  <c:v>924601.0</c:v>
                </c:pt>
                <c:pt idx="3691">
                  <c:v>924851.0</c:v>
                </c:pt>
                <c:pt idx="3692">
                  <c:v>925101.0</c:v>
                </c:pt>
                <c:pt idx="3693">
                  <c:v>925351.0</c:v>
                </c:pt>
                <c:pt idx="3694">
                  <c:v>925601.0</c:v>
                </c:pt>
                <c:pt idx="3695">
                  <c:v>925851.0</c:v>
                </c:pt>
                <c:pt idx="3696">
                  <c:v>926101.0</c:v>
                </c:pt>
                <c:pt idx="3697">
                  <c:v>926351.0</c:v>
                </c:pt>
                <c:pt idx="3698">
                  <c:v>926601.0</c:v>
                </c:pt>
                <c:pt idx="3699">
                  <c:v>926851.0</c:v>
                </c:pt>
                <c:pt idx="3700">
                  <c:v>927101.0</c:v>
                </c:pt>
                <c:pt idx="3701">
                  <c:v>927351.0</c:v>
                </c:pt>
                <c:pt idx="3702">
                  <c:v>927601.0</c:v>
                </c:pt>
                <c:pt idx="3703">
                  <c:v>927851.0</c:v>
                </c:pt>
                <c:pt idx="3704">
                  <c:v>928101.0</c:v>
                </c:pt>
                <c:pt idx="3705">
                  <c:v>928351.0</c:v>
                </c:pt>
                <c:pt idx="3706">
                  <c:v>928601.0</c:v>
                </c:pt>
                <c:pt idx="3707">
                  <c:v>928851.0</c:v>
                </c:pt>
                <c:pt idx="3708">
                  <c:v>929101.0</c:v>
                </c:pt>
                <c:pt idx="3709">
                  <c:v>929351.0</c:v>
                </c:pt>
                <c:pt idx="3710">
                  <c:v>929601.0</c:v>
                </c:pt>
                <c:pt idx="3711">
                  <c:v>929851.0</c:v>
                </c:pt>
                <c:pt idx="3712">
                  <c:v>930101.0</c:v>
                </c:pt>
                <c:pt idx="3713">
                  <c:v>930351.0</c:v>
                </c:pt>
                <c:pt idx="3714">
                  <c:v>930601.0</c:v>
                </c:pt>
                <c:pt idx="3715">
                  <c:v>930851.0</c:v>
                </c:pt>
                <c:pt idx="3716">
                  <c:v>931101.0</c:v>
                </c:pt>
                <c:pt idx="3717">
                  <c:v>931351.0</c:v>
                </c:pt>
                <c:pt idx="3718">
                  <c:v>931601.0</c:v>
                </c:pt>
                <c:pt idx="3719">
                  <c:v>931851.0</c:v>
                </c:pt>
                <c:pt idx="3720">
                  <c:v>932101.0</c:v>
                </c:pt>
                <c:pt idx="3721">
                  <c:v>932351.0</c:v>
                </c:pt>
                <c:pt idx="3722">
                  <c:v>932601.0</c:v>
                </c:pt>
                <c:pt idx="3723">
                  <c:v>932851.0</c:v>
                </c:pt>
                <c:pt idx="3724">
                  <c:v>933101.0</c:v>
                </c:pt>
                <c:pt idx="3725">
                  <c:v>933351.0</c:v>
                </c:pt>
                <c:pt idx="3726">
                  <c:v>933601.0</c:v>
                </c:pt>
                <c:pt idx="3727">
                  <c:v>933851.0</c:v>
                </c:pt>
                <c:pt idx="3728">
                  <c:v>934101.0</c:v>
                </c:pt>
                <c:pt idx="3729">
                  <c:v>934351.0</c:v>
                </c:pt>
                <c:pt idx="3730">
                  <c:v>934601.0</c:v>
                </c:pt>
                <c:pt idx="3731">
                  <c:v>934851.0</c:v>
                </c:pt>
                <c:pt idx="3732">
                  <c:v>935101.0</c:v>
                </c:pt>
                <c:pt idx="3733">
                  <c:v>935351.0</c:v>
                </c:pt>
                <c:pt idx="3734">
                  <c:v>935601.0</c:v>
                </c:pt>
                <c:pt idx="3735">
                  <c:v>935851.0</c:v>
                </c:pt>
                <c:pt idx="3736">
                  <c:v>936101.0</c:v>
                </c:pt>
                <c:pt idx="3737">
                  <c:v>936351.0</c:v>
                </c:pt>
                <c:pt idx="3738">
                  <c:v>936601.0</c:v>
                </c:pt>
                <c:pt idx="3739">
                  <c:v>936851.0</c:v>
                </c:pt>
                <c:pt idx="3740">
                  <c:v>937101.0</c:v>
                </c:pt>
                <c:pt idx="3741">
                  <c:v>937351.0</c:v>
                </c:pt>
                <c:pt idx="3742">
                  <c:v>937601.0</c:v>
                </c:pt>
                <c:pt idx="3743">
                  <c:v>937851.0</c:v>
                </c:pt>
                <c:pt idx="3744">
                  <c:v>938101.0</c:v>
                </c:pt>
                <c:pt idx="3745">
                  <c:v>938351.0</c:v>
                </c:pt>
                <c:pt idx="3746">
                  <c:v>938601.0</c:v>
                </c:pt>
                <c:pt idx="3747">
                  <c:v>938851.0</c:v>
                </c:pt>
                <c:pt idx="3748">
                  <c:v>939101.0</c:v>
                </c:pt>
                <c:pt idx="3749">
                  <c:v>939351.0</c:v>
                </c:pt>
                <c:pt idx="3750">
                  <c:v>939601.0</c:v>
                </c:pt>
                <c:pt idx="3751">
                  <c:v>939851.0</c:v>
                </c:pt>
                <c:pt idx="3752">
                  <c:v>940101.0</c:v>
                </c:pt>
                <c:pt idx="3753">
                  <c:v>940351.0</c:v>
                </c:pt>
                <c:pt idx="3754">
                  <c:v>940601.0</c:v>
                </c:pt>
                <c:pt idx="3755">
                  <c:v>940851.0</c:v>
                </c:pt>
                <c:pt idx="3756">
                  <c:v>941101.0</c:v>
                </c:pt>
                <c:pt idx="3757">
                  <c:v>941351.0</c:v>
                </c:pt>
                <c:pt idx="3758">
                  <c:v>941601.0</c:v>
                </c:pt>
                <c:pt idx="3759">
                  <c:v>941851.0</c:v>
                </c:pt>
                <c:pt idx="3760">
                  <c:v>942101.0</c:v>
                </c:pt>
                <c:pt idx="3761">
                  <c:v>942351.0</c:v>
                </c:pt>
                <c:pt idx="3762">
                  <c:v>942601.0</c:v>
                </c:pt>
                <c:pt idx="3763">
                  <c:v>942851.0</c:v>
                </c:pt>
                <c:pt idx="3764">
                  <c:v>943101.0</c:v>
                </c:pt>
                <c:pt idx="3765">
                  <c:v>943351.0</c:v>
                </c:pt>
                <c:pt idx="3766">
                  <c:v>943601.0</c:v>
                </c:pt>
                <c:pt idx="3767">
                  <c:v>943851.0</c:v>
                </c:pt>
                <c:pt idx="3768">
                  <c:v>944101.0</c:v>
                </c:pt>
                <c:pt idx="3769">
                  <c:v>944351.0</c:v>
                </c:pt>
                <c:pt idx="3770">
                  <c:v>944601.0</c:v>
                </c:pt>
                <c:pt idx="3771">
                  <c:v>944851.0</c:v>
                </c:pt>
                <c:pt idx="3772">
                  <c:v>945101.0</c:v>
                </c:pt>
                <c:pt idx="3773">
                  <c:v>945351.0</c:v>
                </c:pt>
                <c:pt idx="3774">
                  <c:v>945601.0</c:v>
                </c:pt>
                <c:pt idx="3775">
                  <c:v>945851.0</c:v>
                </c:pt>
                <c:pt idx="3776">
                  <c:v>946101.0</c:v>
                </c:pt>
                <c:pt idx="3777">
                  <c:v>946351.0</c:v>
                </c:pt>
                <c:pt idx="3778">
                  <c:v>946601.0</c:v>
                </c:pt>
                <c:pt idx="3779">
                  <c:v>946851.0</c:v>
                </c:pt>
                <c:pt idx="3780">
                  <c:v>947101.0</c:v>
                </c:pt>
                <c:pt idx="3781">
                  <c:v>947351.0</c:v>
                </c:pt>
                <c:pt idx="3782">
                  <c:v>947601.0</c:v>
                </c:pt>
                <c:pt idx="3783">
                  <c:v>947851.0</c:v>
                </c:pt>
                <c:pt idx="3784">
                  <c:v>948101.0</c:v>
                </c:pt>
                <c:pt idx="3785">
                  <c:v>948351.0</c:v>
                </c:pt>
                <c:pt idx="3786">
                  <c:v>948601.0</c:v>
                </c:pt>
                <c:pt idx="3787">
                  <c:v>948851.0</c:v>
                </c:pt>
                <c:pt idx="3788">
                  <c:v>949101.0</c:v>
                </c:pt>
                <c:pt idx="3789">
                  <c:v>949351.0</c:v>
                </c:pt>
                <c:pt idx="3790">
                  <c:v>949601.0</c:v>
                </c:pt>
                <c:pt idx="3791">
                  <c:v>949851.0</c:v>
                </c:pt>
                <c:pt idx="3792">
                  <c:v>950101.0</c:v>
                </c:pt>
                <c:pt idx="3793">
                  <c:v>950351.0</c:v>
                </c:pt>
                <c:pt idx="3794">
                  <c:v>950601.0</c:v>
                </c:pt>
                <c:pt idx="3795">
                  <c:v>950851.0</c:v>
                </c:pt>
                <c:pt idx="3796">
                  <c:v>951101.0</c:v>
                </c:pt>
                <c:pt idx="3797">
                  <c:v>951351.0</c:v>
                </c:pt>
                <c:pt idx="3798">
                  <c:v>951601.0</c:v>
                </c:pt>
                <c:pt idx="3799">
                  <c:v>951851.0</c:v>
                </c:pt>
                <c:pt idx="3800">
                  <c:v>952101.0</c:v>
                </c:pt>
                <c:pt idx="3801">
                  <c:v>952351.0</c:v>
                </c:pt>
                <c:pt idx="3802">
                  <c:v>952601.0</c:v>
                </c:pt>
                <c:pt idx="3803">
                  <c:v>952851.0</c:v>
                </c:pt>
                <c:pt idx="3804">
                  <c:v>953101.0</c:v>
                </c:pt>
                <c:pt idx="3805">
                  <c:v>953351.0</c:v>
                </c:pt>
                <c:pt idx="3806">
                  <c:v>953601.0</c:v>
                </c:pt>
                <c:pt idx="3807">
                  <c:v>953851.0</c:v>
                </c:pt>
                <c:pt idx="3808">
                  <c:v>954101.0</c:v>
                </c:pt>
                <c:pt idx="3809">
                  <c:v>954351.0</c:v>
                </c:pt>
                <c:pt idx="3810">
                  <c:v>954601.0</c:v>
                </c:pt>
                <c:pt idx="3811">
                  <c:v>954851.0</c:v>
                </c:pt>
                <c:pt idx="3812">
                  <c:v>955101.0</c:v>
                </c:pt>
                <c:pt idx="3813">
                  <c:v>955351.0</c:v>
                </c:pt>
                <c:pt idx="3814">
                  <c:v>955601.0</c:v>
                </c:pt>
                <c:pt idx="3815">
                  <c:v>955851.0</c:v>
                </c:pt>
                <c:pt idx="3816">
                  <c:v>956101.0</c:v>
                </c:pt>
                <c:pt idx="3817">
                  <c:v>956351.0</c:v>
                </c:pt>
                <c:pt idx="3818">
                  <c:v>956601.0</c:v>
                </c:pt>
                <c:pt idx="3819">
                  <c:v>956851.0</c:v>
                </c:pt>
                <c:pt idx="3820">
                  <c:v>957101.0</c:v>
                </c:pt>
                <c:pt idx="3821">
                  <c:v>957351.0</c:v>
                </c:pt>
                <c:pt idx="3822">
                  <c:v>957601.0</c:v>
                </c:pt>
                <c:pt idx="3823">
                  <c:v>957851.0</c:v>
                </c:pt>
                <c:pt idx="3824">
                  <c:v>958101.0</c:v>
                </c:pt>
                <c:pt idx="3825">
                  <c:v>958351.0</c:v>
                </c:pt>
                <c:pt idx="3826">
                  <c:v>958601.0</c:v>
                </c:pt>
                <c:pt idx="3827">
                  <c:v>958851.0</c:v>
                </c:pt>
                <c:pt idx="3828">
                  <c:v>959101.0</c:v>
                </c:pt>
                <c:pt idx="3829">
                  <c:v>959351.0</c:v>
                </c:pt>
                <c:pt idx="3830">
                  <c:v>959601.0</c:v>
                </c:pt>
                <c:pt idx="3831">
                  <c:v>959851.0</c:v>
                </c:pt>
                <c:pt idx="3832">
                  <c:v>960101.0</c:v>
                </c:pt>
                <c:pt idx="3833">
                  <c:v>960351.0</c:v>
                </c:pt>
                <c:pt idx="3834">
                  <c:v>960601.0</c:v>
                </c:pt>
                <c:pt idx="3835">
                  <c:v>960851.0</c:v>
                </c:pt>
                <c:pt idx="3836">
                  <c:v>961101.0</c:v>
                </c:pt>
                <c:pt idx="3837">
                  <c:v>961351.0</c:v>
                </c:pt>
                <c:pt idx="3838">
                  <c:v>961601.0</c:v>
                </c:pt>
                <c:pt idx="3839">
                  <c:v>961851.0</c:v>
                </c:pt>
                <c:pt idx="3840">
                  <c:v>962101.0</c:v>
                </c:pt>
                <c:pt idx="3841">
                  <c:v>962351.0</c:v>
                </c:pt>
                <c:pt idx="3842">
                  <c:v>962601.0</c:v>
                </c:pt>
                <c:pt idx="3843">
                  <c:v>962851.0</c:v>
                </c:pt>
                <c:pt idx="3844">
                  <c:v>963101.0</c:v>
                </c:pt>
                <c:pt idx="3845">
                  <c:v>963351.0</c:v>
                </c:pt>
                <c:pt idx="3846">
                  <c:v>963601.0</c:v>
                </c:pt>
                <c:pt idx="3847">
                  <c:v>963851.0</c:v>
                </c:pt>
                <c:pt idx="3848">
                  <c:v>964101.0</c:v>
                </c:pt>
                <c:pt idx="3849">
                  <c:v>964351.0</c:v>
                </c:pt>
                <c:pt idx="3850">
                  <c:v>964601.0</c:v>
                </c:pt>
                <c:pt idx="3851">
                  <c:v>964851.0</c:v>
                </c:pt>
                <c:pt idx="3852">
                  <c:v>965101.0</c:v>
                </c:pt>
                <c:pt idx="3853">
                  <c:v>965351.0</c:v>
                </c:pt>
                <c:pt idx="3854">
                  <c:v>965601.0</c:v>
                </c:pt>
                <c:pt idx="3855">
                  <c:v>965851.0</c:v>
                </c:pt>
                <c:pt idx="3856">
                  <c:v>966101.0</c:v>
                </c:pt>
                <c:pt idx="3857">
                  <c:v>966351.0</c:v>
                </c:pt>
                <c:pt idx="3858">
                  <c:v>966601.0</c:v>
                </c:pt>
                <c:pt idx="3859">
                  <c:v>966851.0</c:v>
                </c:pt>
                <c:pt idx="3860">
                  <c:v>967101.0</c:v>
                </c:pt>
                <c:pt idx="3861">
                  <c:v>967351.0</c:v>
                </c:pt>
                <c:pt idx="3862">
                  <c:v>967601.0</c:v>
                </c:pt>
                <c:pt idx="3863">
                  <c:v>967851.0</c:v>
                </c:pt>
                <c:pt idx="3864">
                  <c:v>968101.0</c:v>
                </c:pt>
                <c:pt idx="3865">
                  <c:v>968351.0</c:v>
                </c:pt>
                <c:pt idx="3866">
                  <c:v>968601.0</c:v>
                </c:pt>
                <c:pt idx="3867">
                  <c:v>968851.0</c:v>
                </c:pt>
                <c:pt idx="3868">
                  <c:v>969101.0</c:v>
                </c:pt>
                <c:pt idx="3869">
                  <c:v>969351.0</c:v>
                </c:pt>
                <c:pt idx="3870">
                  <c:v>969601.0</c:v>
                </c:pt>
                <c:pt idx="3871">
                  <c:v>969851.0</c:v>
                </c:pt>
                <c:pt idx="3872">
                  <c:v>970101.0</c:v>
                </c:pt>
                <c:pt idx="3873">
                  <c:v>970351.0</c:v>
                </c:pt>
                <c:pt idx="3874">
                  <c:v>970601.0</c:v>
                </c:pt>
                <c:pt idx="3875">
                  <c:v>970851.0</c:v>
                </c:pt>
                <c:pt idx="3876">
                  <c:v>971101.0</c:v>
                </c:pt>
                <c:pt idx="3877">
                  <c:v>971351.0</c:v>
                </c:pt>
                <c:pt idx="3878">
                  <c:v>971601.0</c:v>
                </c:pt>
                <c:pt idx="3879">
                  <c:v>971851.0</c:v>
                </c:pt>
                <c:pt idx="3880">
                  <c:v>972101.0</c:v>
                </c:pt>
                <c:pt idx="3881">
                  <c:v>972351.0</c:v>
                </c:pt>
                <c:pt idx="3882">
                  <c:v>972601.0</c:v>
                </c:pt>
                <c:pt idx="3883">
                  <c:v>972851.0</c:v>
                </c:pt>
                <c:pt idx="3884">
                  <c:v>973101.0</c:v>
                </c:pt>
                <c:pt idx="3885">
                  <c:v>973351.0</c:v>
                </c:pt>
                <c:pt idx="3886">
                  <c:v>973601.0</c:v>
                </c:pt>
                <c:pt idx="3887">
                  <c:v>973851.0</c:v>
                </c:pt>
                <c:pt idx="3888">
                  <c:v>974101.0</c:v>
                </c:pt>
                <c:pt idx="3889">
                  <c:v>974351.0</c:v>
                </c:pt>
                <c:pt idx="3890">
                  <c:v>974601.0</c:v>
                </c:pt>
                <c:pt idx="3891">
                  <c:v>974851.0</c:v>
                </c:pt>
                <c:pt idx="3892">
                  <c:v>975101.0</c:v>
                </c:pt>
                <c:pt idx="3893">
                  <c:v>975351.0</c:v>
                </c:pt>
                <c:pt idx="3894">
                  <c:v>975601.0</c:v>
                </c:pt>
                <c:pt idx="3895">
                  <c:v>975851.0</c:v>
                </c:pt>
                <c:pt idx="3896">
                  <c:v>976101.0</c:v>
                </c:pt>
                <c:pt idx="3897">
                  <c:v>976351.0</c:v>
                </c:pt>
                <c:pt idx="3898">
                  <c:v>976601.0</c:v>
                </c:pt>
                <c:pt idx="3899">
                  <c:v>976851.0</c:v>
                </c:pt>
                <c:pt idx="3900">
                  <c:v>977101.0</c:v>
                </c:pt>
                <c:pt idx="3901">
                  <c:v>977351.0</c:v>
                </c:pt>
                <c:pt idx="3902">
                  <c:v>977601.0</c:v>
                </c:pt>
                <c:pt idx="3903">
                  <c:v>977851.0</c:v>
                </c:pt>
                <c:pt idx="3904">
                  <c:v>978101.0</c:v>
                </c:pt>
                <c:pt idx="3905">
                  <c:v>978351.0</c:v>
                </c:pt>
                <c:pt idx="3906">
                  <c:v>978601.0</c:v>
                </c:pt>
                <c:pt idx="3907">
                  <c:v>978851.0</c:v>
                </c:pt>
                <c:pt idx="3908">
                  <c:v>979101.0</c:v>
                </c:pt>
                <c:pt idx="3909">
                  <c:v>979351.0</c:v>
                </c:pt>
                <c:pt idx="3910">
                  <c:v>979601.0</c:v>
                </c:pt>
                <c:pt idx="3911">
                  <c:v>979851.0</c:v>
                </c:pt>
                <c:pt idx="3912">
                  <c:v>980101.0</c:v>
                </c:pt>
                <c:pt idx="3913">
                  <c:v>980351.0</c:v>
                </c:pt>
                <c:pt idx="3914">
                  <c:v>980601.0</c:v>
                </c:pt>
                <c:pt idx="3915">
                  <c:v>980851.0</c:v>
                </c:pt>
                <c:pt idx="3916">
                  <c:v>981101.0</c:v>
                </c:pt>
                <c:pt idx="3917">
                  <c:v>981351.0</c:v>
                </c:pt>
                <c:pt idx="3918">
                  <c:v>981601.0</c:v>
                </c:pt>
                <c:pt idx="3919">
                  <c:v>981851.0</c:v>
                </c:pt>
                <c:pt idx="3920">
                  <c:v>982101.0</c:v>
                </c:pt>
                <c:pt idx="3921">
                  <c:v>982351.0</c:v>
                </c:pt>
                <c:pt idx="3922">
                  <c:v>982601.0</c:v>
                </c:pt>
                <c:pt idx="3923">
                  <c:v>982851.0</c:v>
                </c:pt>
                <c:pt idx="3924">
                  <c:v>983101.0</c:v>
                </c:pt>
                <c:pt idx="3925">
                  <c:v>983351.0</c:v>
                </c:pt>
                <c:pt idx="3926">
                  <c:v>983601.0</c:v>
                </c:pt>
                <c:pt idx="3927">
                  <c:v>983851.0</c:v>
                </c:pt>
                <c:pt idx="3928">
                  <c:v>984101.0</c:v>
                </c:pt>
                <c:pt idx="3929">
                  <c:v>984351.0</c:v>
                </c:pt>
                <c:pt idx="3930">
                  <c:v>984601.0</c:v>
                </c:pt>
                <c:pt idx="3931">
                  <c:v>984851.0</c:v>
                </c:pt>
                <c:pt idx="3932">
                  <c:v>985101.0</c:v>
                </c:pt>
                <c:pt idx="3933">
                  <c:v>985351.0</c:v>
                </c:pt>
                <c:pt idx="3934">
                  <c:v>985601.0</c:v>
                </c:pt>
                <c:pt idx="3935">
                  <c:v>985851.0</c:v>
                </c:pt>
                <c:pt idx="3936">
                  <c:v>986101.0</c:v>
                </c:pt>
                <c:pt idx="3937">
                  <c:v>986351.0</c:v>
                </c:pt>
                <c:pt idx="3938">
                  <c:v>986601.0</c:v>
                </c:pt>
                <c:pt idx="3939">
                  <c:v>986851.0</c:v>
                </c:pt>
                <c:pt idx="3940">
                  <c:v>987101.0</c:v>
                </c:pt>
                <c:pt idx="3941">
                  <c:v>987351.0</c:v>
                </c:pt>
                <c:pt idx="3942">
                  <c:v>987601.0</c:v>
                </c:pt>
                <c:pt idx="3943">
                  <c:v>987851.0</c:v>
                </c:pt>
                <c:pt idx="3944">
                  <c:v>988101.0</c:v>
                </c:pt>
                <c:pt idx="3945">
                  <c:v>988351.0</c:v>
                </c:pt>
                <c:pt idx="3946">
                  <c:v>988601.0</c:v>
                </c:pt>
                <c:pt idx="3947">
                  <c:v>988851.0</c:v>
                </c:pt>
                <c:pt idx="3948">
                  <c:v>989101.0</c:v>
                </c:pt>
                <c:pt idx="3949">
                  <c:v>989351.0</c:v>
                </c:pt>
                <c:pt idx="3950">
                  <c:v>989601.0</c:v>
                </c:pt>
                <c:pt idx="3951">
                  <c:v>989851.0</c:v>
                </c:pt>
                <c:pt idx="3952">
                  <c:v>990101.0</c:v>
                </c:pt>
                <c:pt idx="3953">
                  <c:v>990351.0</c:v>
                </c:pt>
                <c:pt idx="3954">
                  <c:v>990601.0</c:v>
                </c:pt>
                <c:pt idx="3955">
                  <c:v>990851.0</c:v>
                </c:pt>
                <c:pt idx="3956">
                  <c:v>991101.0</c:v>
                </c:pt>
                <c:pt idx="3957">
                  <c:v>991351.0</c:v>
                </c:pt>
                <c:pt idx="3958">
                  <c:v>991601.0</c:v>
                </c:pt>
                <c:pt idx="3959">
                  <c:v>991851.0</c:v>
                </c:pt>
                <c:pt idx="3960">
                  <c:v>992101.0</c:v>
                </c:pt>
                <c:pt idx="3961">
                  <c:v>992351.0</c:v>
                </c:pt>
                <c:pt idx="3962">
                  <c:v>992601.0</c:v>
                </c:pt>
                <c:pt idx="3963">
                  <c:v>992851.0</c:v>
                </c:pt>
                <c:pt idx="3964">
                  <c:v>993101.0</c:v>
                </c:pt>
                <c:pt idx="3965">
                  <c:v>993351.0</c:v>
                </c:pt>
                <c:pt idx="3966">
                  <c:v>993601.0</c:v>
                </c:pt>
                <c:pt idx="3967">
                  <c:v>993851.0</c:v>
                </c:pt>
                <c:pt idx="3968">
                  <c:v>994101.0</c:v>
                </c:pt>
                <c:pt idx="3969">
                  <c:v>994351.0</c:v>
                </c:pt>
                <c:pt idx="3970">
                  <c:v>994601.0</c:v>
                </c:pt>
                <c:pt idx="3971">
                  <c:v>994851.0</c:v>
                </c:pt>
                <c:pt idx="3972">
                  <c:v>995101.0</c:v>
                </c:pt>
                <c:pt idx="3973">
                  <c:v>995351.0</c:v>
                </c:pt>
                <c:pt idx="3974">
                  <c:v>995601.0</c:v>
                </c:pt>
                <c:pt idx="3975">
                  <c:v>995851.0</c:v>
                </c:pt>
                <c:pt idx="3976">
                  <c:v>996101.0</c:v>
                </c:pt>
                <c:pt idx="3977">
                  <c:v>996351.0</c:v>
                </c:pt>
                <c:pt idx="3978">
                  <c:v>996601.0</c:v>
                </c:pt>
                <c:pt idx="3979">
                  <c:v>996851.0</c:v>
                </c:pt>
                <c:pt idx="3980">
                  <c:v>997101.0</c:v>
                </c:pt>
                <c:pt idx="3981">
                  <c:v>997351.0</c:v>
                </c:pt>
                <c:pt idx="3982">
                  <c:v>997601.0</c:v>
                </c:pt>
                <c:pt idx="3983">
                  <c:v>997851.0</c:v>
                </c:pt>
                <c:pt idx="3984">
                  <c:v>998101.0</c:v>
                </c:pt>
                <c:pt idx="3985">
                  <c:v>998351.0</c:v>
                </c:pt>
                <c:pt idx="3986">
                  <c:v>998601.0</c:v>
                </c:pt>
                <c:pt idx="3987">
                  <c:v>998851.0</c:v>
                </c:pt>
                <c:pt idx="3988">
                  <c:v>999101.0</c:v>
                </c:pt>
                <c:pt idx="3989">
                  <c:v>999351.0</c:v>
                </c:pt>
                <c:pt idx="3990">
                  <c:v>999601.0</c:v>
                </c:pt>
                <c:pt idx="3991">
                  <c:v>999851.0</c:v>
                </c:pt>
                <c:pt idx="3992">
                  <c:v>1.000101E6</c:v>
                </c:pt>
                <c:pt idx="3993">
                  <c:v>1.000351E6</c:v>
                </c:pt>
                <c:pt idx="3994">
                  <c:v>1.000601E6</c:v>
                </c:pt>
                <c:pt idx="3995">
                  <c:v>1.000851E6</c:v>
                </c:pt>
                <c:pt idx="3996">
                  <c:v>1.001101E6</c:v>
                </c:pt>
                <c:pt idx="3997">
                  <c:v>1.001351E6</c:v>
                </c:pt>
                <c:pt idx="3998">
                  <c:v>1.001601E6</c:v>
                </c:pt>
                <c:pt idx="3999">
                  <c:v>1.001851E6</c:v>
                </c:pt>
                <c:pt idx="4000">
                  <c:v>1.002101E6</c:v>
                </c:pt>
                <c:pt idx="4001">
                  <c:v>1.002351E6</c:v>
                </c:pt>
                <c:pt idx="4002">
                  <c:v>1.002601E6</c:v>
                </c:pt>
                <c:pt idx="4003">
                  <c:v>1.002851E6</c:v>
                </c:pt>
                <c:pt idx="4004">
                  <c:v>1.003101E6</c:v>
                </c:pt>
                <c:pt idx="4005">
                  <c:v>1.003351E6</c:v>
                </c:pt>
                <c:pt idx="4006">
                  <c:v>1.003601E6</c:v>
                </c:pt>
                <c:pt idx="4007">
                  <c:v>1.003851E6</c:v>
                </c:pt>
                <c:pt idx="4008">
                  <c:v>1.004101E6</c:v>
                </c:pt>
                <c:pt idx="4009">
                  <c:v>1.004351E6</c:v>
                </c:pt>
                <c:pt idx="4010">
                  <c:v>1.004601E6</c:v>
                </c:pt>
                <c:pt idx="4011">
                  <c:v>1.004851E6</c:v>
                </c:pt>
                <c:pt idx="4012">
                  <c:v>1.005101E6</c:v>
                </c:pt>
                <c:pt idx="4013">
                  <c:v>1.005351E6</c:v>
                </c:pt>
                <c:pt idx="4014">
                  <c:v>1.005601E6</c:v>
                </c:pt>
                <c:pt idx="4015">
                  <c:v>1.005851E6</c:v>
                </c:pt>
                <c:pt idx="4016">
                  <c:v>1.006101E6</c:v>
                </c:pt>
                <c:pt idx="4017">
                  <c:v>1.006351E6</c:v>
                </c:pt>
                <c:pt idx="4018">
                  <c:v>1.006601E6</c:v>
                </c:pt>
                <c:pt idx="4019">
                  <c:v>1.006851E6</c:v>
                </c:pt>
                <c:pt idx="4020">
                  <c:v>1.007101E6</c:v>
                </c:pt>
                <c:pt idx="4021">
                  <c:v>1.007351E6</c:v>
                </c:pt>
                <c:pt idx="4022">
                  <c:v>1.007601E6</c:v>
                </c:pt>
                <c:pt idx="4023">
                  <c:v>1.007851E6</c:v>
                </c:pt>
                <c:pt idx="4024">
                  <c:v>1.008101E6</c:v>
                </c:pt>
                <c:pt idx="4025">
                  <c:v>1.008351E6</c:v>
                </c:pt>
                <c:pt idx="4026">
                  <c:v>1.008601E6</c:v>
                </c:pt>
                <c:pt idx="4027">
                  <c:v>1.008851E6</c:v>
                </c:pt>
                <c:pt idx="4028">
                  <c:v>1.009101E6</c:v>
                </c:pt>
                <c:pt idx="4029">
                  <c:v>1.009351E6</c:v>
                </c:pt>
                <c:pt idx="4030">
                  <c:v>1.009601E6</c:v>
                </c:pt>
                <c:pt idx="4031">
                  <c:v>1.009851E6</c:v>
                </c:pt>
                <c:pt idx="4032">
                  <c:v>1.010101E6</c:v>
                </c:pt>
                <c:pt idx="4033">
                  <c:v>1.010351E6</c:v>
                </c:pt>
                <c:pt idx="4034">
                  <c:v>1.010601E6</c:v>
                </c:pt>
                <c:pt idx="4035">
                  <c:v>1.010851E6</c:v>
                </c:pt>
                <c:pt idx="4036">
                  <c:v>1.011101E6</c:v>
                </c:pt>
                <c:pt idx="4037">
                  <c:v>1.011351E6</c:v>
                </c:pt>
                <c:pt idx="4038">
                  <c:v>1.011601E6</c:v>
                </c:pt>
                <c:pt idx="4039">
                  <c:v>1.011851E6</c:v>
                </c:pt>
                <c:pt idx="4040">
                  <c:v>1.012101E6</c:v>
                </c:pt>
                <c:pt idx="4041">
                  <c:v>1.012351E6</c:v>
                </c:pt>
                <c:pt idx="4042">
                  <c:v>1.012601E6</c:v>
                </c:pt>
                <c:pt idx="4043">
                  <c:v>1.012851E6</c:v>
                </c:pt>
                <c:pt idx="4044">
                  <c:v>1.013101E6</c:v>
                </c:pt>
                <c:pt idx="4045">
                  <c:v>1.013351E6</c:v>
                </c:pt>
                <c:pt idx="4046">
                  <c:v>1.013601E6</c:v>
                </c:pt>
                <c:pt idx="4047">
                  <c:v>1.013851E6</c:v>
                </c:pt>
                <c:pt idx="4048">
                  <c:v>1.014101E6</c:v>
                </c:pt>
                <c:pt idx="4049">
                  <c:v>1.014351E6</c:v>
                </c:pt>
                <c:pt idx="4050">
                  <c:v>1.014601E6</c:v>
                </c:pt>
                <c:pt idx="4051">
                  <c:v>1.014851E6</c:v>
                </c:pt>
                <c:pt idx="4052">
                  <c:v>1.015101E6</c:v>
                </c:pt>
                <c:pt idx="4053">
                  <c:v>1.015351E6</c:v>
                </c:pt>
                <c:pt idx="4054">
                  <c:v>1.015601E6</c:v>
                </c:pt>
                <c:pt idx="4055">
                  <c:v>1.015851E6</c:v>
                </c:pt>
                <c:pt idx="4056">
                  <c:v>1.016101E6</c:v>
                </c:pt>
                <c:pt idx="4057">
                  <c:v>1.016351E6</c:v>
                </c:pt>
                <c:pt idx="4058">
                  <c:v>1.016601E6</c:v>
                </c:pt>
                <c:pt idx="4059">
                  <c:v>1.016851E6</c:v>
                </c:pt>
                <c:pt idx="4060">
                  <c:v>1.017101E6</c:v>
                </c:pt>
                <c:pt idx="4061">
                  <c:v>1.017351E6</c:v>
                </c:pt>
                <c:pt idx="4062">
                  <c:v>1.017601E6</c:v>
                </c:pt>
                <c:pt idx="4063">
                  <c:v>1.017851E6</c:v>
                </c:pt>
                <c:pt idx="4064">
                  <c:v>1.018101E6</c:v>
                </c:pt>
                <c:pt idx="4065">
                  <c:v>1.018351E6</c:v>
                </c:pt>
                <c:pt idx="4066">
                  <c:v>1.018601E6</c:v>
                </c:pt>
                <c:pt idx="4067">
                  <c:v>1.018851E6</c:v>
                </c:pt>
                <c:pt idx="4068">
                  <c:v>1.019101E6</c:v>
                </c:pt>
                <c:pt idx="4069">
                  <c:v>1.019351E6</c:v>
                </c:pt>
                <c:pt idx="4070">
                  <c:v>1.019601E6</c:v>
                </c:pt>
                <c:pt idx="4071">
                  <c:v>1.019851E6</c:v>
                </c:pt>
                <c:pt idx="4072">
                  <c:v>1.020101E6</c:v>
                </c:pt>
                <c:pt idx="4073">
                  <c:v>1.020351E6</c:v>
                </c:pt>
                <c:pt idx="4074">
                  <c:v>1.020601E6</c:v>
                </c:pt>
                <c:pt idx="4075">
                  <c:v>1.020851E6</c:v>
                </c:pt>
                <c:pt idx="4076">
                  <c:v>1.021101E6</c:v>
                </c:pt>
                <c:pt idx="4077">
                  <c:v>1.021351E6</c:v>
                </c:pt>
                <c:pt idx="4078">
                  <c:v>1.021601E6</c:v>
                </c:pt>
                <c:pt idx="4079">
                  <c:v>1.021851E6</c:v>
                </c:pt>
                <c:pt idx="4080">
                  <c:v>1.022101E6</c:v>
                </c:pt>
                <c:pt idx="4081">
                  <c:v>1.022351E6</c:v>
                </c:pt>
                <c:pt idx="4082">
                  <c:v>1.022601E6</c:v>
                </c:pt>
                <c:pt idx="4083">
                  <c:v>1.022851E6</c:v>
                </c:pt>
                <c:pt idx="4084">
                  <c:v>1.023101E6</c:v>
                </c:pt>
                <c:pt idx="4085">
                  <c:v>1.023351E6</c:v>
                </c:pt>
                <c:pt idx="4086">
                  <c:v>1.023601E6</c:v>
                </c:pt>
                <c:pt idx="4087">
                  <c:v>1.023851E6</c:v>
                </c:pt>
                <c:pt idx="4088">
                  <c:v>1.024101E6</c:v>
                </c:pt>
                <c:pt idx="4089">
                  <c:v>1.024351E6</c:v>
                </c:pt>
                <c:pt idx="4090">
                  <c:v>1.024601E6</c:v>
                </c:pt>
                <c:pt idx="4091">
                  <c:v>1.024851E6</c:v>
                </c:pt>
                <c:pt idx="4092">
                  <c:v>1.025101E6</c:v>
                </c:pt>
                <c:pt idx="4093">
                  <c:v>1.025351E6</c:v>
                </c:pt>
                <c:pt idx="4094">
                  <c:v>1.025601E6</c:v>
                </c:pt>
                <c:pt idx="4095">
                  <c:v>1.025851E6</c:v>
                </c:pt>
                <c:pt idx="4096">
                  <c:v>1.026101E6</c:v>
                </c:pt>
                <c:pt idx="4097">
                  <c:v>1.026351E6</c:v>
                </c:pt>
                <c:pt idx="4098">
                  <c:v>1.026601E6</c:v>
                </c:pt>
                <c:pt idx="4099">
                  <c:v>1.026851E6</c:v>
                </c:pt>
                <c:pt idx="4100">
                  <c:v>1.027101E6</c:v>
                </c:pt>
                <c:pt idx="4101">
                  <c:v>1.027351E6</c:v>
                </c:pt>
                <c:pt idx="4102">
                  <c:v>1.027601E6</c:v>
                </c:pt>
                <c:pt idx="4103">
                  <c:v>1.027851E6</c:v>
                </c:pt>
                <c:pt idx="4104">
                  <c:v>1.028101E6</c:v>
                </c:pt>
                <c:pt idx="4105">
                  <c:v>1.028351E6</c:v>
                </c:pt>
                <c:pt idx="4106">
                  <c:v>1.028601E6</c:v>
                </c:pt>
                <c:pt idx="4107">
                  <c:v>1.028851E6</c:v>
                </c:pt>
                <c:pt idx="4108">
                  <c:v>1.029101E6</c:v>
                </c:pt>
                <c:pt idx="4109">
                  <c:v>1.029351E6</c:v>
                </c:pt>
                <c:pt idx="4110">
                  <c:v>1.029601E6</c:v>
                </c:pt>
                <c:pt idx="4111">
                  <c:v>1.029851E6</c:v>
                </c:pt>
                <c:pt idx="4112">
                  <c:v>1.030101E6</c:v>
                </c:pt>
                <c:pt idx="4113">
                  <c:v>1.030351E6</c:v>
                </c:pt>
                <c:pt idx="4114">
                  <c:v>1.030601E6</c:v>
                </c:pt>
                <c:pt idx="4115">
                  <c:v>1.030851E6</c:v>
                </c:pt>
                <c:pt idx="4116">
                  <c:v>1.031101E6</c:v>
                </c:pt>
                <c:pt idx="4117">
                  <c:v>1.031351E6</c:v>
                </c:pt>
                <c:pt idx="4118">
                  <c:v>1.031601E6</c:v>
                </c:pt>
                <c:pt idx="4119">
                  <c:v>1.031851E6</c:v>
                </c:pt>
                <c:pt idx="4120">
                  <c:v>1.032101E6</c:v>
                </c:pt>
                <c:pt idx="4121">
                  <c:v>1.032351E6</c:v>
                </c:pt>
                <c:pt idx="4122">
                  <c:v>1.032601E6</c:v>
                </c:pt>
                <c:pt idx="4123">
                  <c:v>1.032851E6</c:v>
                </c:pt>
                <c:pt idx="4124">
                  <c:v>1.033101E6</c:v>
                </c:pt>
                <c:pt idx="4125">
                  <c:v>1.033351E6</c:v>
                </c:pt>
                <c:pt idx="4126">
                  <c:v>1.033601E6</c:v>
                </c:pt>
                <c:pt idx="4127">
                  <c:v>1.033851E6</c:v>
                </c:pt>
                <c:pt idx="4128">
                  <c:v>1.034101E6</c:v>
                </c:pt>
                <c:pt idx="4129">
                  <c:v>1.034351E6</c:v>
                </c:pt>
                <c:pt idx="4130">
                  <c:v>1.034601E6</c:v>
                </c:pt>
                <c:pt idx="4131">
                  <c:v>1.034851E6</c:v>
                </c:pt>
                <c:pt idx="4132">
                  <c:v>1.035101E6</c:v>
                </c:pt>
                <c:pt idx="4133">
                  <c:v>1.035351E6</c:v>
                </c:pt>
                <c:pt idx="4134">
                  <c:v>1.035601E6</c:v>
                </c:pt>
                <c:pt idx="4135">
                  <c:v>1.035851E6</c:v>
                </c:pt>
                <c:pt idx="4136">
                  <c:v>1.036101E6</c:v>
                </c:pt>
                <c:pt idx="4137">
                  <c:v>1.036351E6</c:v>
                </c:pt>
                <c:pt idx="4138">
                  <c:v>1.036601E6</c:v>
                </c:pt>
                <c:pt idx="4139">
                  <c:v>1.036851E6</c:v>
                </c:pt>
                <c:pt idx="4140">
                  <c:v>1.037101E6</c:v>
                </c:pt>
                <c:pt idx="4141">
                  <c:v>1.037351E6</c:v>
                </c:pt>
                <c:pt idx="4142">
                  <c:v>1.037601E6</c:v>
                </c:pt>
                <c:pt idx="4143">
                  <c:v>1.037851E6</c:v>
                </c:pt>
                <c:pt idx="4144">
                  <c:v>1.038101E6</c:v>
                </c:pt>
                <c:pt idx="4145">
                  <c:v>1.038351E6</c:v>
                </c:pt>
                <c:pt idx="4146">
                  <c:v>1.038601E6</c:v>
                </c:pt>
                <c:pt idx="4147">
                  <c:v>1.038851E6</c:v>
                </c:pt>
                <c:pt idx="4148">
                  <c:v>1.039101E6</c:v>
                </c:pt>
                <c:pt idx="4149">
                  <c:v>1.039351E6</c:v>
                </c:pt>
                <c:pt idx="4150">
                  <c:v>1.039601E6</c:v>
                </c:pt>
                <c:pt idx="4151">
                  <c:v>1.039851E6</c:v>
                </c:pt>
                <c:pt idx="4152">
                  <c:v>1.040101E6</c:v>
                </c:pt>
                <c:pt idx="4153">
                  <c:v>1.040351E6</c:v>
                </c:pt>
                <c:pt idx="4154">
                  <c:v>1.040601E6</c:v>
                </c:pt>
                <c:pt idx="4155">
                  <c:v>1.040851E6</c:v>
                </c:pt>
                <c:pt idx="4156">
                  <c:v>1.041101E6</c:v>
                </c:pt>
                <c:pt idx="4157">
                  <c:v>1.041351E6</c:v>
                </c:pt>
                <c:pt idx="4158">
                  <c:v>1.041601E6</c:v>
                </c:pt>
                <c:pt idx="4159">
                  <c:v>1.041851E6</c:v>
                </c:pt>
                <c:pt idx="4160">
                  <c:v>1.042101E6</c:v>
                </c:pt>
                <c:pt idx="4161">
                  <c:v>1.042351E6</c:v>
                </c:pt>
                <c:pt idx="4162">
                  <c:v>1.042601E6</c:v>
                </c:pt>
                <c:pt idx="4163">
                  <c:v>1.042851E6</c:v>
                </c:pt>
                <c:pt idx="4164">
                  <c:v>1.043101E6</c:v>
                </c:pt>
                <c:pt idx="4165">
                  <c:v>1.043351E6</c:v>
                </c:pt>
                <c:pt idx="4166">
                  <c:v>1.043601E6</c:v>
                </c:pt>
                <c:pt idx="4167">
                  <c:v>1.043851E6</c:v>
                </c:pt>
                <c:pt idx="4168">
                  <c:v>1.044101E6</c:v>
                </c:pt>
                <c:pt idx="4169">
                  <c:v>1.044351E6</c:v>
                </c:pt>
                <c:pt idx="4170">
                  <c:v>1.044601E6</c:v>
                </c:pt>
                <c:pt idx="4171">
                  <c:v>1.044851E6</c:v>
                </c:pt>
                <c:pt idx="4172">
                  <c:v>1.045101E6</c:v>
                </c:pt>
                <c:pt idx="4173">
                  <c:v>1.045351E6</c:v>
                </c:pt>
                <c:pt idx="4174">
                  <c:v>1.045601E6</c:v>
                </c:pt>
                <c:pt idx="4175">
                  <c:v>1.045851E6</c:v>
                </c:pt>
                <c:pt idx="4176">
                  <c:v>1.046101E6</c:v>
                </c:pt>
                <c:pt idx="4177">
                  <c:v>1.046351E6</c:v>
                </c:pt>
                <c:pt idx="4178">
                  <c:v>1.046601E6</c:v>
                </c:pt>
                <c:pt idx="4179">
                  <c:v>1.046851E6</c:v>
                </c:pt>
                <c:pt idx="4180">
                  <c:v>1.047101E6</c:v>
                </c:pt>
                <c:pt idx="4181">
                  <c:v>1.047351E6</c:v>
                </c:pt>
                <c:pt idx="4182">
                  <c:v>1.047601E6</c:v>
                </c:pt>
                <c:pt idx="4183">
                  <c:v>1.047851E6</c:v>
                </c:pt>
                <c:pt idx="4184">
                  <c:v>1.048101E6</c:v>
                </c:pt>
                <c:pt idx="4185">
                  <c:v>1.048351E6</c:v>
                </c:pt>
                <c:pt idx="4186">
                  <c:v>1.048601E6</c:v>
                </c:pt>
                <c:pt idx="4187">
                  <c:v>1.048851E6</c:v>
                </c:pt>
                <c:pt idx="4188">
                  <c:v>1.049101E6</c:v>
                </c:pt>
                <c:pt idx="4189">
                  <c:v>1.049351E6</c:v>
                </c:pt>
                <c:pt idx="4190">
                  <c:v>1.049601E6</c:v>
                </c:pt>
                <c:pt idx="4191">
                  <c:v>1.049851E6</c:v>
                </c:pt>
                <c:pt idx="4192">
                  <c:v>1.050101E6</c:v>
                </c:pt>
                <c:pt idx="4193">
                  <c:v>1.050351E6</c:v>
                </c:pt>
                <c:pt idx="4194">
                  <c:v>1.050601E6</c:v>
                </c:pt>
                <c:pt idx="4195">
                  <c:v>1.050851E6</c:v>
                </c:pt>
                <c:pt idx="4196">
                  <c:v>1.051101E6</c:v>
                </c:pt>
                <c:pt idx="4197">
                  <c:v>1.051351E6</c:v>
                </c:pt>
                <c:pt idx="4198">
                  <c:v>1.051601E6</c:v>
                </c:pt>
                <c:pt idx="4199">
                  <c:v>1.051851E6</c:v>
                </c:pt>
                <c:pt idx="4200">
                  <c:v>1.052101E6</c:v>
                </c:pt>
                <c:pt idx="4201">
                  <c:v>1.052351E6</c:v>
                </c:pt>
                <c:pt idx="4202">
                  <c:v>1.052601E6</c:v>
                </c:pt>
                <c:pt idx="4203">
                  <c:v>1.052851E6</c:v>
                </c:pt>
                <c:pt idx="4204">
                  <c:v>1.053101E6</c:v>
                </c:pt>
                <c:pt idx="4205">
                  <c:v>1.053351E6</c:v>
                </c:pt>
                <c:pt idx="4206">
                  <c:v>1.053601E6</c:v>
                </c:pt>
                <c:pt idx="4207">
                  <c:v>1.053851E6</c:v>
                </c:pt>
                <c:pt idx="4208">
                  <c:v>1.054101E6</c:v>
                </c:pt>
                <c:pt idx="4209">
                  <c:v>1.054351E6</c:v>
                </c:pt>
                <c:pt idx="4210">
                  <c:v>1.054601E6</c:v>
                </c:pt>
                <c:pt idx="4211">
                  <c:v>1.054851E6</c:v>
                </c:pt>
                <c:pt idx="4212">
                  <c:v>1.055101E6</c:v>
                </c:pt>
                <c:pt idx="4213">
                  <c:v>1.055351E6</c:v>
                </c:pt>
                <c:pt idx="4214">
                  <c:v>1.055601E6</c:v>
                </c:pt>
                <c:pt idx="4215">
                  <c:v>1.055851E6</c:v>
                </c:pt>
                <c:pt idx="4216">
                  <c:v>1.056101E6</c:v>
                </c:pt>
                <c:pt idx="4217">
                  <c:v>1.056351E6</c:v>
                </c:pt>
                <c:pt idx="4218">
                  <c:v>1.056601E6</c:v>
                </c:pt>
                <c:pt idx="4219">
                  <c:v>1.056851E6</c:v>
                </c:pt>
                <c:pt idx="4220">
                  <c:v>1.057101E6</c:v>
                </c:pt>
                <c:pt idx="4221">
                  <c:v>1.057351E6</c:v>
                </c:pt>
                <c:pt idx="4222">
                  <c:v>1.057601E6</c:v>
                </c:pt>
                <c:pt idx="4223">
                  <c:v>1.057851E6</c:v>
                </c:pt>
                <c:pt idx="4224">
                  <c:v>1.058101E6</c:v>
                </c:pt>
                <c:pt idx="4225">
                  <c:v>1.058351E6</c:v>
                </c:pt>
                <c:pt idx="4226">
                  <c:v>1.058601E6</c:v>
                </c:pt>
                <c:pt idx="4227">
                  <c:v>1.058851E6</c:v>
                </c:pt>
                <c:pt idx="4228">
                  <c:v>1.059101E6</c:v>
                </c:pt>
                <c:pt idx="4229">
                  <c:v>1.059351E6</c:v>
                </c:pt>
                <c:pt idx="4230">
                  <c:v>1.059601E6</c:v>
                </c:pt>
                <c:pt idx="4231">
                  <c:v>1.059851E6</c:v>
                </c:pt>
                <c:pt idx="4232">
                  <c:v>1.060101E6</c:v>
                </c:pt>
                <c:pt idx="4233">
                  <c:v>1.060351E6</c:v>
                </c:pt>
                <c:pt idx="4234">
                  <c:v>1.060601E6</c:v>
                </c:pt>
                <c:pt idx="4235">
                  <c:v>1.060851E6</c:v>
                </c:pt>
                <c:pt idx="4236">
                  <c:v>1.061101E6</c:v>
                </c:pt>
                <c:pt idx="4237">
                  <c:v>1.061351E6</c:v>
                </c:pt>
                <c:pt idx="4238">
                  <c:v>1.061601E6</c:v>
                </c:pt>
                <c:pt idx="4239">
                  <c:v>1.061851E6</c:v>
                </c:pt>
                <c:pt idx="4240">
                  <c:v>1.062101E6</c:v>
                </c:pt>
                <c:pt idx="4241">
                  <c:v>1.062351E6</c:v>
                </c:pt>
                <c:pt idx="4242">
                  <c:v>1.062601E6</c:v>
                </c:pt>
                <c:pt idx="4243">
                  <c:v>1.062851E6</c:v>
                </c:pt>
                <c:pt idx="4244">
                  <c:v>1.063101E6</c:v>
                </c:pt>
                <c:pt idx="4245">
                  <c:v>1.063351E6</c:v>
                </c:pt>
                <c:pt idx="4246">
                  <c:v>1.063601E6</c:v>
                </c:pt>
                <c:pt idx="4247">
                  <c:v>1.063851E6</c:v>
                </c:pt>
                <c:pt idx="4248">
                  <c:v>1.064101E6</c:v>
                </c:pt>
                <c:pt idx="4249">
                  <c:v>1.064351E6</c:v>
                </c:pt>
                <c:pt idx="4250">
                  <c:v>1.064601E6</c:v>
                </c:pt>
                <c:pt idx="4251">
                  <c:v>1.064851E6</c:v>
                </c:pt>
                <c:pt idx="4252">
                  <c:v>1.065101E6</c:v>
                </c:pt>
                <c:pt idx="4253">
                  <c:v>1.065351E6</c:v>
                </c:pt>
                <c:pt idx="4254">
                  <c:v>1.065601E6</c:v>
                </c:pt>
                <c:pt idx="4255">
                  <c:v>1.065851E6</c:v>
                </c:pt>
                <c:pt idx="4256">
                  <c:v>1.066101E6</c:v>
                </c:pt>
                <c:pt idx="4257">
                  <c:v>1.066351E6</c:v>
                </c:pt>
                <c:pt idx="4258">
                  <c:v>1.066601E6</c:v>
                </c:pt>
                <c:pt idx="4259">
                  <c:v>1.066851E6</c:v>
                </c:pt>
                <c:pt idx="4260">
                  <c:v>1.067101E6</c:v>
                </c:pt>
                <c:pt idx="4261">
                  <c:v>1.067351E6</c:v>
                </c:pt>
                <c:pt idx="4262">
                  <c:v>1.067601E6</c:v>
                </c:pt>
                <c:pt idx="4263">
                  <c:v>1.067851E6</c:v>
                </c:pt>
                <c:pt idx="4264">
                  <c:v>1.068101E6</c:v>
                </c:pt>
                <c:pt idx="4265">
                  <c:v>1.068351E6</c:v>
                </c:pt>
                <c:pt idx="4266">
                  <c:v>1.068601E6</c:v>
                </c:pt>
                <c:pt idx="4267">
                  <c:v>1.068851E6</c:v>
                </c:pt>
                <c:pt idx="4268">
                  <c:v>1.069101E6</c:v>
                </c:pt>
                <c:pt idx="4269">
                  <c:v>1.069351E6</c:v>
                </c:pt>
                <c:pt idx="4270">
                  <c:v>1.069601E6</c:v>
                </c:pt>
                <c:pt idx="4271">
                  <c:v>1.069851E6</c:v>
                </c:pt>
                <c:pt idx="4272">
                  <c:v>1.070101E6</c:v>
                </c:pt>
                <c:pt idx="4273">
                  <c:v>1.070351E6</c:v>
                </c:pt>
                <c:pt idx="4274">
                  <c:v>1.070601E6</c:v>
                </c:pt>
                <c:pt idx="4275">
                  <c:v>1.070851E6</c:v>
                </c:pt>
                <c:pt idx="4276">
                  <c:v>1.071101E6</c:v>
                </c:pt>
                <c:pt idx="4277">
                  <c:v>1.071351E6</c:v>
                </c:pt>
                <c:pt idx="4278">
                  <c:v>1.071601E6</c:v>
                </c:pt>
                <c:pt idx="4279">
                  <c:v>1.071851E6</c:v>
                </c:pt>
                <c:pt idx="4280">
                  <c:v>1.072101E6</c:v>
                </c:pt>
                <c:pt idx="4281">
                  <c:v>1.072351E6</c:v>
                </c:pt>
                <c:pt idx="4282">
                  <c:v>1.072601E6</c:v>
                </c:pt>
                <c:pt idx="4283">
                  <c:v>1.072851E6</c:v>
                </c:pt>
                <c:pt idx="4284">
                  <c:v>1.073101E6</c:v>
                </c:pt>
                <c:pt idx="4285">
                  <c:v>1.073351E6</c:v>
                </c:pt>
                <c:pt idx="4286">
                  <c:v>1.073601E6</c:v>
                </c:pt>
                <c:pt idx="4287">
                  <c:v>1.073851E6</c:v>
                </c:pt>
                <c:pt idx="4288">
                  <c:v>1.074101E6</c:v>
                </c:pt>
                <c:pt idx="4289">
                  <c:v>1.074351E6</c:v>
                </c:pt>
                <c:pt idx="4290">
                  <c:v>1.074601E6</c:v>
                </c:pt>
                <c:pt idx="4291">
                  <c:v>1.074851E6</c:v>
                </c:pt>
                <c:pt idx="4292">
                  <c:v>1.075101E6</c:v>
                </c:pt>
                <c:pt idx="4293">
                  <c:v>1.075351E6</c:v>
                </c:pt>
                <c:pt idx="4294">
                  <c:v>1.075601E6</c:v>
                </c:pt>
                <c:pt idx="4295">
                  <c:v>1.075851E6</c:v>
                </c:pt>
                <c:pt idx="4296">
                  <c:v>1.076101E6</c:v>
                </c:pt>
                <c:pt idx="4297">
                  <c:v>1.076351E6</c:v>
                </c:pt>
                <c:pt idx="4298">
                  <c:v>1.076601E6</c:v>
                </c:pt>
                <c:pt idx="4299">
                  <c:v>1.076851E6</c:v>
                </c:pt>
                <c:pt idx="4300">
                  <c:v>1.077101E6</c:v>
                </c:pt>
                <c:pt idx="4301">
                  <c:v>1.077351E6</c:v>
                </c:pt>
                <c:pt idx="4302">
                  <c:v>1.077601E6</c:v>
                </c:pt>
                <c:pt idx="4303">
                  <c:v>1.077851E6</c:v>
                </c:pt>
                <c:pt idx="4304">
                  <c:v>1.078101E6</c:v>
                </c:pt>
                <c:pt idx="4305">
                  <c:v>1.078351E6</c:v>
                </c:pt>
                <c:pt idx="4306">
                  <c:v>1.078601E6</c:v>
                </c:pt>
                <c:pt idx="4307">
                  <c:v>1.078851E6</c:v>
                </c:pt>
                <c:pt idx="4308">
                  <c:v>1.079101E6</c:v>
                </c:pt>
                <c:pt idx="4309">
                  <c:v>1.079351E6</c:v>
                </c:pt>
                <c:pt idx="4310">
                  <c:v>1.079601E6</c:v>
                </c:pt>
                <c:pt idx="4311">
                  <c:v>1.079851E6</c:v>
                </c:pt>
                <c:pt idx="4312">
                  <c:v>1.080101E6</c:v>
                </c:pt>
                <c:pt idx="4313">
                  <c:v>1.080351E6</c:v>
                </c:pt>
                <c:pt idx="4314">
                  <c:v>1.080601E6</c:v>
                </c:pt>
                <c:pt idx="4315">
                  <c:v>1.080851E6</c:v>
                </c:pt>
                <c:pt idx="4316">
                  <c:v>1.081101E6</c:v>
                </c:pt>
                <c:pt idx="4317">
                  <c:v>1.081351E6</c:v>
                </c:pt>
                <c:pt idx="4318">
                  <c:v>1.081601E6</c:v>
                </c:pt>
                <c:pt idx="4319">
                  <c:v>1.081851E6</c:v>
                </c:pt>
                <c:pt idx="4320">
                  <c:v>1.082101E6</c:v>
                </c:pt>
                <c:pt idx="4321">
                  <c:v>1.082351E6</c:v>
                </c:pt>
                <c:pt idx="4322">
                  <c:v>1.082601E6</c:v>
                </c:pt>
                <c:pt idx="4323">
                  <c:v>1.082851E6</c:v>
                </c:pt>
                <c:pt idx="4324">
                  <c:v>1.083101E6</c:v>
                </c:pt>
                <c:pt idx="4325">
                  <c:v>1.083351E6</c:v>
                </c:pt>
                <c:pt idx="4326">
                  <c:v>1.083601E6</c:v>
                </c:pt>
                <c:pt idx="4327">
                  <c:v>1.083851E6</c:v>
                </c:pt>
                <c:pt idx="4328">
                  <c:v>1.084101E6</c:v>
                </c:pt>
                <c:pt idx="4329">
                  <c:v>1.084351E6</c:v>
                </c:pt>
                <c:pt idx="4330">
                  <c:v>1.084601E6</c:v>
                </c:pt>
                <c:pt idx="4331">
                  <c:v>1.084851E6</c:v>
                </c:pt>
                <c:pt idx="4332">
                  <c:v>1.085101E6</c:v>
                </c:pt>
                <c:pt idx="4333">
                  <c:v>1.085351E6</c:v>
                </c:pt>
                <c:pt idx="4334">
                  <c:v>1.085601E6</c:v>
                </c:pt>
                <c:pt idx="4335">
                  <c:v>1.085851E6</c:v>
                </c:pt>
                <c:pt idx="4336">
                  <c:v>1.086101E6</c:v>
                </c:pt>
                <c:pt idx="4337">
                  <c:v>1.086351E6</c:v>
                </c:pt>
                <c:pt idx="4338">
                  <c:v>1.086601E6</c:v>
                </c:pt>
                <c:pt idx="4339">
                  <c:v>1.086851E6</c:v>
                </c:pt>
                <c:pt idx="4340">
                  <c:v>1.087101E6</c:v>
                </c:pt>
                <c:pt idx="4341">
                  <c:v>1.087351E6</c:v>
                </c:pt>
                <c:pt idx="4342">
                  <c:v>1.087601E6</c:v>
                </c:pt>
                <c:pt idx="4343">
                  <c:v>1.087851E6</c:v>
                </c:pt>
                <c:pt idx="4344">
                  <c:v>1.088101E6</c:v>
                </c:pt>
                <c:pt idx="4345">
                  <c:v>1.088351E6</c:v>
                </c:pt>
                <c:pt idx="4346">
                  <c:v>1.088601E6</c:v>
                </c:pt>
                <c:pt idx="4347">
                  <c:v>1.088851E6</c:v>
                </c:pt>
                <c:pt idx="4348">
                  <c:v>1.089101E6</c:v>
                </c:pt>
                <c:pt idx="4349">
                  <c:v>1.089351E6</c:v>
                </c:pt>
                <c:pt idx="4350">
                  <c:v>1.089601E6</c:v>
                </c:pt>
                <c:pt idx="4351">
                  <c:v>1.089851E6</c:v>
                </c:pt>
                <c:pt idx="4352">
                  <c:v>1.090101E6</c:v>
                </c:pt>
                <c:pt idx="4353">
                  <c:v>1.090351E6</c:v>
                </c:pt>
                <c:pt idx="4354">
                  <c:v>1.090601E6</c:v>
                </c:pt>
                <c:pt idx="4355">
                  <c:v>1.090851E6</c:v>
                </c:pt>
                <c:pt idx="4356">
                  <c:v>1.091101E6</c:v>
                </c:pt>
                <c:pt idx="4357">
                  <c:v>1.091351E6</c:v>
                </c:pt>
                <c:pt idx="4358">
                  <c:v>1.091601E6</c:v>
                </c:pt>
                <c:pt idx="4359">
                  <c:v>1.091851E6</c:v>
                </c:pt>
                <c:pt idx="4360">
                  <c:v>1.092101E6</c:v>
                </c:pt>
                <c:pt idx="4361">
                  <c:v>1.092351E6</c:v>
                </c:pt>
                <c:pt idx="4362">
                  <c:v>1.092601E6</c:v>
                </c:pt>
                <c:pt idx="4363">
                  <c:v>1.092851E6</c:v>
                </c:pt>
                <c:pt idx="4364">
                  <c:v>1.093101E6</c:v>
                </c:pt>
                <c:pt idx="4365">
                  <c:v>1.093351E6</c:v>
                </c:pt>
                <c:pt idx="4366">
                  <c:v>1.093601E6</c:v>
                </c:pt>
                <c:pt idx="4367">
                  <c:v>1.093851E6</c:v>
                </c:pt>
                <c:pt idx="4368">
                  <c:v>1.094101E6</c:v>
                </c:pt>
                <c:pt idx="4369">
                  <c:v>1.094351E6</c:v>
                </c:pt>
                <c:pt idx="4370">
                  <c:v>1.094601E6</c:v>
                </c:pt>
                <c:pt idx="4371">
                  <c:v>1.094851E6</c:v>
                </c:pt>
                <c:pt idx="4372">
                  <c:v>1.095101E6</c:v>
                </c:pt>
                <c:pt idx="4373">
                  <c:v>1.095351E6</c:v>
                </c:pt>
                <c:pt idx="4374">
                  <c:v>1.095601E6</c:v>
                </c:pt>
                <c:pt idx="4375">
                  <c:v>1.095851E6</c:v>
                </c:pt>
                <c:pt idx="4376">
                  <c:v>1.096101E6</c:v>
                </c:pt>
                <c:pt idx="4377">
                  <c:v>1.096351E6</c:v>
                </c:pt>
                <c:pt idx="4378">
                  <c:v>1.096601E6</c:v>
                </c:pt>
                <c:pt idx="4379">
                  <c:v>1.096851E6</c:v>
                </c:pt>
                <c:pt idx="4380">
                  <c:v>1.097101E6</c:v>
                </c:pt>
                <c:pt idx="4381">
                  <c:v>1.097351E6</c:v>
                </c:pt>
                <c:pt idx="4382">
                  <c:v>1.097601E6</c:v>
                </c:pt>
                <c:pt idx="4383">
                  <c:v>1.097851E6</c:v>
                </c:pt>
                <c:pt idx="4384">
                  <c:v>1.098101E6</c:v>
                </c:pt>
                <c:pt idx="4385">
                  <c:v>1.098351E6</c:v>
                </c:pt>
                <c:pt idx="4386">
                  <c:v>1.098601E6</c:v>
                </c:pt>
                <c:pt idx="4387">
                  <c:v>1.098851E6</c:v>
                </c:pt>
                <c:pt idx="4388">
                  <c:v>1.099101E6</c:v>
                </c:pt>
                <c:pt idx="4389">
                  <c:v>1.099351E6</c:v>
                </c:pt>
                <c:pt idx="4390">
                  <c:v>1.099601E6</c:v>
                </c:pt>
                <c:pt idx="4391">
                  <c:v>1.099851E6</c:v>
                </c:pt>
                <c:pt idx="4392">
                  <c:v>1.100101E6</c:v>
                </c:pt>
                <c:pt idx="4393">
                  <c:v>1.100351E6</c:v>
                </c:pt>
                <c:pt idx="4394">
                  <c:v>1.100601E6</c:v>
                </c:pt>
                <c:pt idx="4395">
                  <c:v>1.100851E6</c:v>
                </c:pt>
                <c:pt idx="4396">
                  <c:v>1.101101E6</c:v>
                </c:pt>
                <c:pt idx="4397">
                  <c:v>1.101351E6</c:v>
                </c:pt>
                <c:pt idx="4398">
                  <c:v>1.101601E6</c:v>
                </c:pt>
                <c:pt idx="4399">
                  <c:v>1.101851E6</c:v>
                </c:pt>
                <c:pt idx="4400">
                  <c:v>1.102101E6</c:v>
                </c:pt>
                <c:pt idx="4401">
                  <c:v>1.102351E6</c:v>
                </c:pt>
                <c:pt idx="4402">
                  <c:v>1.102601E6</c:v>
                </c:pt>
                <c:pt idx="4403">
                  <c:v>1.102851E6</c:v>
                </c:pt>
                <c:pt idx="4404">
                  <c:v>1.103101E6</c:v>
                </c:pt>
                <c:pt idx="4405">
                  <c:v>1.103351E6</c:v>
                </c:pt>
                <c:pt idx="4406">
                  <c:v>1.103601E6</c:v>
                </c:pt>
                <c:pt idx="4407">
                  <c:v>1.103851E6</c:v>
                </c:pt>
                <c:pt idx="4408">
                  <c:v>1.104101E6</c:v>
                </c:pt>
                <c:pt idx="4409">
                  <c:v>1.104351E6</c:v>
                </c:pt>
                <c:pt idx="4410">
                  <c:v>1.104601E6</c:v>
                </c:pt>
                <c:pt idx="4411">
                  <c:v>1.104851E6</c:v>
                </c:pt>
                <c:pt idx="4412">
                  <c:v>1.105101E6</c:v>
                </c:pt>
                <c:pt idx="4413">
                  <c:v>1.105351E6</c:v>
                </c:pt>
                <c:pt idx="4414">
                  <c:v>1.105601E6</c:v>
                </c:pt>
                <c:pt idx="4415">
                  <c:v>1.105851E6</c:v>
                </c:pt>
                <c:pt idx="4416">
                  <c:v>1.106101E6</c:v>
                </c:pt>
                <c:pt idx="4417">
                  <c:v>1.106351E6</c:v>
                </c:pt>
                <c:pt idx="4418">
                  <c:v>1.106601E6</c:v>
                </c:pt>
                <c:pt idx="4419">
                  <c:v>1.106851E6</c:v>
                </c:pt>
                <c:pt idx="4420">
                  <c:v>1.107101E6</c:v>
                </c:pt>
                <c:pt idx="4421">
                  <c:v>1.107351E6</c:v>
                </c:pt>
                <c:pt idx="4422">
                  <c:v>1.107601E6</c:v>
                </c:pt>
                <c:pt idx="4423">
                  <c:v>1.107851E6</c:v>
                </c:pt>
                <c:pt idx="4424">
                  <c:v>1.108101E6</c:v>
                </c:pt>
                <c:pt idx="4425">
                  <c:v>1.108351E6</c:v>
                </c:pt>
                <c:pt idx="4426">
                  <c:v>1.108601E6</c:v>
                </c:pt>
                <c:pt idx="4427">
                  <c:v>1.108851E6</c:v>
                </c:pt>
                <c:pt idx="4428">
                  <c:v>1.109101E6</c:v>
                </c:pt>
                <c:pt idx="4429">
                  <c:v>1.109351E6</c:v>
                </c:pt>
                <c:pt idx="4430">
                  <c:v>1.109601E6</c:v>
                </c:pt>
                <c:pt idx="4431">
                  <c:v>1.109851E6</c:v>
                </c:pt>
                <c:pt idx="4432">
                  <c:v>1.110101E6</c:v>
                </c:pt>
                <c:pt idx="4433">
                  <c:v>1.110351E6</c:v>
                </c:pt>
                <c:pt idx="4434">
                  <c:v>1.110601E6</c:v>
                </c:pt>
                <c:pt idx="4435">
                  <c:v>1.110851E6</c:v>
                </c:pt>
                <c:pt idx="4436">
                  <c:v>1.111101E6</c:v>
                </c:pt>
                <c:pt idx="4437">
                  <c:v>1.111351E6</c:v>
                </c:pt>
                <c:pt idx="4438">
                  <c:v>1.111601E6</c:v>
                </c:pt>
                <c:pt idx="4439">
                  <c:v>1.111851E6</c:v>
                </c:pt>
                <c:pt idx="4440">
                  <c:v>1.112101E6</c:v>
                </c:pt>
                <c:pt idx="4441">
                  <c:v>1.112351E6</c:v>
                </c:pt>
                <c:pt idx="4442">
                  <c:v>1.112601E6</c:v>
                </c:pt>
                <c:pt idx="4443">
                  <c:v>1.112851E6</c:v>
                </c:pt>
                <c:pt idx="4444">
                  <c:v>1.113101E6</c:v>
                </c:pt>
                <c:pt idx="4445">
                  <c:v>1.113351E6</c:v>
                </c:pt>
                <c:pt idx="4446">
                  <c:v>1.113601E6</c:v>
                </c:pt>
                <c:pt idx="4447">
                  <c:v>1.113851E6</c:v>
                </c:pt>
                <c:pt idx="4448">
                  <c:v>1.114101E6</c:v>
                </c:pt>
                <c:pt idx="4449">
                  <c:v>1.114351E6</c:v>
                </c:pt>
                <c:pt idx="4450">
                  <c:v>1.114601E6</c:v>
                </c:pt>
                <c:pt idx="4451">
                  <c:v>1.114851E6</c:v>
                </c:pt>
                <c:pt idx="4452">
                  <c:v>1.115101E6</c:v>
                </c:pt>
                <c:pt idx="4453">
                  <c:v>1.115351E6</c:v>
                </c:pt>
                <c:pt idx="4454">
                  <c:v>1.115601E6</c:v>
                </c:pt>
                <c:pt idx="4455">
                  <c:v>1.115851E6</c:v>
                </c:pt>
                <c:pt idx="4456">
                  <c:v>1.116101E6</c:v>
                </c:pt>
                <c:pt idx="4457">
                  <c:v>1.116351E6</c:v>
                </c:pt>
                <c:pt idx="4458">
                  <c:v>1.116601E6</c:v>
                </c:pt>
                <c:pt idx="4459">
                  <c:v>1.116851E6</c:v>
                </c:pt>
                <c:pt idx="4460">
                  <c:v>1.117101E6</c:v>
                </c:pt>
                <c:pt idx="4461">
                  <c:v>1.117351E6</c:v>
                </c:pt>
                <c:pt idx="4462">
                  <c:v>1.117601E6</c:v>
                </c:pt>
                <c:pt idx="4463">
                  <c:v>1.117851E6</c:v>
                </c:pt>
                <c:pt idx="4464">
                  <c:v>1.118101E6</c:v>
                </c:pt>
                <c:pt idx="4465">
                  <c:v>1.118351E6</c:v>
                </c:pt>
                <c:pt idx="4466">
                  <c:v>1.118601E6</c:v>
                </c:pt>
                <c:pt idx="4467">
                  <c:v>1.118851E6</c:v>
                </c:pt>
                <c:pt idx="4468">
                  <c:v>1.119101E6</c:v>
                </c:pt>
                <c:pt idx="4469">
                  <c:v>1.119351E6</c:v>
                </c:pt>
                <c:pt idx="4470">
                  <c:v>1.119601E6</c:v>
                </c:pt>
                <c:pt idx="4471">
                  <c:v>1.119851E6</c:v>
                </c:pt>
                <c:pt idx="4472">
                  <c:v>1.120101E6</c:v>
                </c:pt>
                <c:pt idx="4473">
                  <c:v>1.120351E6</c:v>
                </c:pt>
                <c:pt idx="4474">
                  <c:v>1.120601E6</c:v>
                </c:pt>
                <c:pt idx="4475">
                  <c:v>1.120851E6</c:v>
                </c:pt>
                <c:pt idx="4476">
                  <c:v>1.121101E6</c:v>
                </c:pt>
                <c:pt idx="4477">
                  <c:v>1.121351E6</c:v>
                </c:pt>
                <c:pt idx="4478">
                  <c:v>1.121601E6</c:v>
                </c:pt>
                <c:pt idx="4479">
                  <c:v>1.121851E6</c:v>
                </c:pt>
                <c:pt idx="4480">
                  <c:v>1.122101E6</c:v>
                </c:pt>
                <c:pt idx="4481">
                  <c:v>1.122351E6</c:v>
                </c:pt>
                <c:pt idx="4482">
                  <c:v>1.122601E6</c:v>
                </c:pt>
                <c:pt idx="4483">
                  <c:v>1.122851E6</c:v>
                </c:pt>
                <c:pt idx="4484">
                  <c:v>1.123101E6</c:v>
                </c:pt>
                <c:pt idx="4485">
                  <c:v>1.123351E6</c:v>
                </c:pt>
                <c:pt idx="4486">
                  <c:v>1.123601E6</c:v>
                </c:pt>
                <c:pt idx="4487">
                  <c:v>1.123851E6</c:v>
                </c:pt>
                <c:pt idx="4488">
                  <c:v>1.124101E6</c:v>
                </c:pt>
                <c:pt idx="4489">
                  <c:v>1.124351E6</c:v>
                </c:pt>
                <c:pt idx="4490">
                  <c:v>1.124601E6</c:v>
                </c:pt>
                <c:pt idx="4491">
                  <c:v>1.124851E6</c:v>
                </c:pt>
                <c:pt idx="4492">
                  <c:v>1.125101E6</c:v>
                </c:pt>
                <c:pt idx="4493">
                  <c:v>1.125351E6</c:v>
                </c:pt>
                <c:pt idx="4494">
                  <c:v>1.125601E6</c:v>
                </c:pt>
                <c:pt idx="4495">
                  <c:v>1.125851E6</c:v>
                </c:pt>
                <c:pt idx="4496">
                  <c:v>1.126101E6</c:v>
                </c:pt>
                <c:pt idx="4497">
                  <c:v>1.126351E6</c:v>
                </c:pt>
                <c:pt idx="4498">
                  <c:v>1.126601E6</c:v>
                </c:pt>
                <c:pt idx="4499">
                  <c:v>1.126851E6</c:v>
                </c:pt>
                <c:pt idx="4500">
                  <c:v>1.127101E6</c:v>
                </c:pt>
                <c:pt idx="4501">
                  <c:v>1.127351E6</c:v>
                </c:pt>
                <c:pt idx="4502">
                  <c:v>1.127601E6</c:v>
                </c:pt>
                <c:pt idx="4503">
                  <c:v>1.127851E6</c:v>
                </c:pt>
                <c:pt idx="4504">
                  <c:v>1.128101E6</c:v>
                </c:pt>
                <c:pt idx="4505">
                  <c:v>1.128351E6</c:v>
                </c:pt>
                <c:pt idx="4506">
                  <c:v>1.128601E6</c:v>
                </c:pt>
                <c:pt idx="4507">
                  <c:v>1.128851E6</c:v>
                </c:pt>
                <c:pt idx="4508">
                  <c:v>1.129101E6</c:v>
                </c:pt>
                <c:pt idx="4509">
                  <c:v>1.129351E6</c:v>
                </c:pt>
                <c:pt idx="4510">
                  <c:v>1.129601E6</c:v>
                </c:pt>
                <c:pt idx="4511">
                  <c:v>1.129851E6</c:v>
                </c:pt>
                <c:pt idx="4512">
                  <c:v>1.130101E6</c:v>
                </c:pt>
                <c:pt idx="4513">
                  <c:v>1.130351E6</c:v>
                </c:pt>
                <c:pt idx="4514">
                  <c:v>1.130601E6</c:v>
                </c:pt>
                <c:pt idx="4515">
                  <c:v>1.130851E6</c:v>
                </c:pt>
                <c:pt idx="4516">
                  <c:v>1.131101E6</c:v>
                </c:pt>
                <c:pt idx="4517">
                  <c:v>1.131351E6</c:v>
                </c:pt>
                <c:pt idx="4518">
                  <c:v>1.131601E6</c:v>
                </c:pt>
                <c:pt idx="4519">
                  <c:v>1.131851E6</c:v>
                </c:pt>
                <c:pt idx="4520">
                  <c:v>1.132101E6</c:v>
                </c:pt>
                <c:pt idx="4521">
                  <c:v>1.132351E6</c:v>
                </c:pt>
                <c:pt idx="4522">
                  <c:v>1.132601E6</c:v>
                </c:pt>
                <c:pt idx="4523">
                  <c:v>1.132851E6</c:v>
                </c:pt>
                <c:pt idx="4524">
                  <c:v>1.133101E6</c:v>
                </c:pt>
                <c:pt idx="4525">
                  <c:v>1.133351E6</c:v>
                </c:pt>
                <c:pt idx="4526">
                  <c:v>1.133601E6</c:v>
                </c:pt>
                <c:pt idx="4527">
                  <c:v>1.133851E6</c:v>
                </c:pt>
                <c:pt idx="4528">
                  <c:v>1.134101E6</c:v>
                </c:pt>
                <c:pt idx="4529">
                  <c:v>1.134351E6</c:v>
                </c:pt>
                <c:pt idx="4530">
                  <c:v>1.134601E6</c:v>
                </c:pt>
                <c:pt idx="4531">
                  <c:v>1.134851E6</c:v>
                </c:pt>
                <c:pt idx="4532">
                  <c:v>1.135101E6</c:v>
                </c:pt>
                <c:pt idx="4533">
                  <c:v>1.135351E6</c:v>
                </c:pt>
                <c:pt idx="4534">
                  <c:v>1.135601E6</c:v>
                </c:pt>
                <c:pt idx="4535">
                  <c:v>1.135851E6</c:v>
                </c:pt>
                <c:pt idx="4536">
                  <c:v>1.136101E6</c:v>
                </c:pt>
                <c:pt idx="4537">
                  <c:v>1.136351E6</c:v>
                </c:pt>
                <c:pt idx="4538">
                  <c:v>1.136601E6</c:v>
                </c:pt>
                <c:pt idx="4539">
                  <c:v>1.136851E6</c:v>
                </c:pt>
                <c:pt idx="4540">
                  <c:v>1.137101E6</c:v>
                </c:pt>
                <c:pt idx="4541">
                  <c:v>1.137351E6</c:v>
                </c:pt>
                <c:pt idx="4542">
                  <c:v>1.137601E6</c:v>
                </c:pt>
                <c:pt idx="4543">
                  <c:v>1.137851E6</c:v>
                </c:pt>
                <c:pt idx="4544">
                  <c:v>1.138101E6</c:v>
                </c:pt>
                <c:pt idx="4545">
                  <c:v>1.138351E6</c:v>
                </c:pt>
                <c:pt idx="4546">
                  <c:v>1.138601E6</c:v>
                </c:pt>
                <c:pt idx="4547">
                  <c:v>1.138851E6</c:v>
                </c:pt>
                <c:pt idx="4548">
                  <c:v>1.139101E6</c:v>
                </c:pt>
                <c:pt idx="4549">
                  <c:v>1.139351E6</c:v>
                </c:pt>
                <c:pt idx="4550">
                  <c:v>1.139601E6</c:v>
                </c:pt>
                <c:pt idx="4551">
                  <c:v>1.139851E6</c:v>
                </c:pt>
                <c:pt idx="4552">
                  <c:v>1.140101E6</c:v>
                </c:pt>
                <c:pt idx="4553">
                  <c:v>1.140351E6</c:v>
                </c:pt>
                <c:pt idx="4554">
                  <c:v>1.140601E6</c:v>
                </c:pt>
                <c:pt idx="4555">
                  <c:v>1.140851E6</c:v>
                </c:pt>
                <c:pt idx="4556">
                  <c:v>1.141101E6</c:v>
                </c:pt>
                <c:pt idx="4557">
                  <c:v>1.141351E6</c:v>
                </c:pt>
                <c:pt idx="4558">
                  <c:v>1.141601E6</c:v>
                </c:pt>
                <c:pt idx="4559">
                  <c:v>1.141851E6</c:v>
                </c:pt>
                <c:pt idx="4560">
                  <c:v>1.142101E6</c:v>
                </c:pt>
                <c:pt idx="4561">
                  <c:v>1.142351E6</c:v>
                </c:pt>
                <c:pt idx="4562">
                  <c:v>1.142601E6</c:v>
                </c:pt>
                <c:pt idx="4563">
                  <c:v>1.142851E6</c:v>
                </c:pt>
                <c:pt idx="4564">
                  <c:v>1.143101E6</c:v>
                </c:pt>
                <c:pt idx="4565">
                  <c:v>1.143351E6</c:v>
                </c:pt>
                <c:pt idx="4566">
                  <c:v>1.143601E6</c:v>
                </c:pt>
                <c:pt idx="4567">
                  <c:v>1.143851E6</c:v>
                </c:pt>
                <c:pt idx="4568">
                  <c:v>1.144101E6</c:v>
                </c:pt>
                <c:pt idx="4569">
                  <c:v>1.144351E6</c:v>
                </c:pt>
                <c:pt idx="4570">
                  <c:v>1.144601E6</c:v>
                </c:pt>
                <c:pt idx="4571">
                  <c:v>1.144851E6</c:v>
                </c:pt>
                <c:pt idx="4572">
                  <c:v>1.145101E6</c:v>
                </c:pt>
                <c:pt idx="4573">
                  <c:v>1.145351E6</c:v>
                </c:pt>
                <c:pt idx="4574">
                  <c:v>1.145601E6</c:v>
                </c:pt>
                <c:pt idx="4575">
                  <c:v>1.145851E6</c:v>
                </c:pt>
                <c:pt idx="4576">
                  <c:v>1.146101E6</c:v>
                </c:pt>
                <c:pt idx="4577">
                  <c:v>1.146351E6</c:v>
                </c:pt>
                <c:pt idx="4578">
                  <c:v>1.146601E6</c:v>
                </c:pt>
                <c:pt idx="4579">
                  <c:v>1.146851E6</c:v>
                </c:pt>
                <c:pt idx="4580">
                  <c:v>1.147101E6</c:v>
                </c:pt>
                <c:pt idx="4581">
                  <c:v>1.147351E6</c:v>
                </c:pt>
                <c:pt idx="4582">
                  <c:v>1.147601E6</c:v>
                </c:pt>
                <c:pt idx="4583">
                  <c:v>1.147851E6</c:v>
                </c:pt>
                <c:pt idx="4584">
                  <c:v>1.148101E6</c:v>
                </c:pt>
                <c:pt idx="4585">
                  <c:v>1.148351E6</c:v>
                </c:pt>
                <c:pt idx="4586">
                  <c:v>1.148601E6</c:v>
                </c:pt>
                <c:pt idx="4587">
                  <c:v>1.148851E6</c:v>
                </c:pt>
                <c:pt idx="4588">
                  <c:v>1.149101E6</c:v>
                </c:pt>
                <c:pt idx="4589">
                  <c:v>1.149351E6</c:v>
                </c:pt>
                <c:pt idx="4590">
                  <c:v>1.149601E6</c:v>
                </c:pt>
                <c:pt idx="4591">
                  <c:v>1.149851E6</c:v>
                </c:pt>
                <c:pt idx="4592">
                  <c:v>1.150101E6</c:v>
                </c:pt>
                <c:pt idx="4593">
                  <c:v>1.150351E6</c:v>
                </c:pt>
                <c:pt idx="4594">
                  <c:v>1.150601E6</c:v>
                </c:pt>
                <c:pt idx="4595">
                  <c:v>1.150851E6</c:v>
                </c:pt>
                <c:pt idx="4596">
                  <c:v>1.151101E6</c:v>
                </c:pt>
                <c:pt idx="4597">
                  <c:v>1.151351E6</c:v>
                </c:pt>
                <c:pt idx="4598">
                  <c:v>1.151601E6</c:v>
                </c:pt>
                <c:pt idx="4599">
                  <c:v>1.151851E6</c:v>
                </c:pt>
                <c:pt idx="4600">
                  <c:v>1.152101E6</c:v>
                </c:pt>
                <c:pt idx="4601">
                  <c:v>1.152351E6</c:v>
                </c:pt>
                <c:pt idx="4602">
                  <c:v>1.152601E6</c:v>
                </c:pt>
                <c:pt idx="4603">
                  <c:v>1.152851E6</c:v>
                </c:pt>
                <c:pt idx="4604">
                  <c:v>1.153101E6</c:v>
                </c:pt>
                <c:pt idx="4605">
                  <c:v>1.153351E6</c:v>
                </c:pt>
                <c:pt idx="4606">
                  <c:v>1.153601E6</c:v>
                </c:pt>
                <c:pt idx="4607">
                  <c:v>1.153851E6</c:v>
                </c:pt>
                <c:pt idx="4608">
                  <c:v>1.154101E6</c:v>
                </c:pt>
                <c:pt idx="4609">
                  <c:v>1.154351E6</c:v>
                </c:pt>
                <c:pt idx="4610">
                  <c:v>1.154601E6</c:v>
                </c:pt>
                <c:pt idx="4611">
                  <c:v>1.154851E6</c:v>
                </c:pt>
                <c:pt idx="4612">
                  <c:v>1.155101E6</c:v>
                </c:pt>
                <c:pt idx="4613">
                  <c:v>1.155351E6</c:v>
                </c:pt>
                <c:pt idx="4614">
                  <c:v>1.155601E6</c:v>
                </c:pt>
                <c:pt idx="4615">
                  <c:v>1.155851E6</c:v>
                </c:pt>
                <c:pt idx="4616">
                  <c:v>1.156101E6</c:v>
                </c:pt>
                <c:pt idx="4617">
                  <c:v>1.156351E6</c:v>
                </c:pt>
                <c:pt idx="4618">
                  <c:v>1.156601E6</c:v>
                </c:pt>
                <c:pt idx="4619">
                  <c:v>1.156851E6</c:v>
                </c:pt>
                <c:pt idx="4620">
                  <c:v>1.157101E6</c:v>
                </c:pt>
                <c:pt idx="4621">
                  <c:v>1.157351E6</c:v>
                </c:pt>
                <c:pt idx="4622">
                  <c:v>1.157601E6</c:v>
                </c:pt>
                <c:pt idx="4623">
                  <c:v>1.157851E6</c:v>
                </c:pt>
                <c:pt idx="4624">
                  <c:v>1.158101E6</c:v>
                </c:pt>
                <c:pt idx="4625">
                  <c:v>1.158351E6</c:v>
                </c:pt>
                <c:pt idx="4626">
                  <c:v>1.158601E6</c:v>
                </c:pt>
                <c:pt idx="4627">
                  <c:v>1.158851E6</c:v>
                </c:pt>
                <c:pt idx="4628">
                  <c:v>1.159101E6</c:v>
                </c:pt>
                <c:pt idx="4629">
                  <c:v>1.159351E6</c:v>
                </c:pt>
                <c:pt idx="4630">
                  <c:v>1.159601E6</c:v>
                </c:pt>
                <c:pt idx="4631">
                  <c:v>1.159851E6</c:v>
                </c:pt>
                <c:pt idx="4632">
                  <c:v>1.160101E6</c:v>
                </c:pt>
                <c:pt idx="4633">
                  <c:v>1.160351E6</c:v>
                </c:pt>
                <c:pt idx="4634">
                  <c:v>1.160601E6</c:v>
                </c:pt>
                <c:pt idx="4635">
                  <c:v>1.160851E6</c:v>
                </c:pt>
                <c:pt idx="4636">
                  <c:v>1.161101E6</c:v>
                </c:pt>
                <c:pt idx="4637">
                  <c:v>1.161351E6</c:v>
                </c:pt>
                <c:pt idx="4638">
                  <c:v>1.161601E6</c:v>
                </c:pt>
                <c:pt idx="4639">
                  <c:v>1.161851E6</c:v>
                </c:pt>
                <c:pt idx="4640">
                  <c:v>1.162101E6</c:v>
                </c:pt>
                <c:pt idx="4641">
                  <c:v>1.162351E6</c:v>
                </c:pt>
                <c:pt idx="4642">
                  <c:v>1.162601E6</c:v>
                </c:pt>
                <c:pt idx="4643">
                  <c:v>1.162851E6</c:v>
                </c:pt>
                <c:pt idx="4644">
                  <c:v>1.163101E6</c:v>
                </c:pt>
                <c:pt idx="4645">
                  <c:v>1.163351E6</c:v>
                </c:pt>
                <c:pt idx="4646">
                  <c:v>1.163601E6</c:v>
                </c:pt>
                <c:pt idx="4647">
                  <c:v>1.163851E6</c:v>
                </c:pt>
                <c:pt idx="4648">
                  <c:v>1.164101E6</c:v>
                </c:pt>
                <c:pt idx="4649">
                  <c:v>1.164351E6</c:v>
                </c:pt>
                <c:pt idx="4650">
                  <c:v>1.164601E6</c:v>
                </c:pt>
                <c:pt idx="4651">
                  <c:v>1.164851E6</c:v>
                </c:pt>
                <c:pt idx="4652">
                  <c:v>1.165101E6</c:v>
                </c:pt>
                <c:pt idx="4653">
                  <c:v>1.165351E6</c:v>
                </c:pt>
                <c:pt idx="4654">
                  <c:v>1.165601E6</c:v>
                </c:pt>
                <c:pt idx="4655">
                  <c:v>1.165851E6</c:v>
                </c:pt>
                <c:pt idx="4656">
                  <c:v>1.166101E6</c:v>
                </c:pt>
                <c:pt idx="4657">
                  <c:v>1.166351E6</c:v>
                </c:pt>
                <c:pt idx="4658">
                  <c:v>1.166601E6</c:v>
                </c:pt>
                <c:pt idx="4659">
                  <c:v>1.166851E6</c:v>
                </c:pt>
                <c:pt idx="4660">
                  <c:v>1.167101E6</c:v>
                </c:pt>
                <c:pt idx="4661">
                  <c:v>1.167351E6</c:v>
                </c:pt>
                <c:pt idx="4662">
                  <c:v>1.167601E6</c:v>
                </c:pt>
                <c:pt idx="4663">
                  <c:v>1.167851E6</c:v>
                </c:pt>
                <c:pt idx="4664">
                  <c:v>1.168101E6</c:v>
                </c:pt>
                <c:pt idx="4665">
                  <c:v>1.168351E6</c:v>
                </c:pt>
                <c:pt idx="4666">
                  <c:v>1.168601E6</c:v>
                </c:pt>
                <c:pt idx="4667">
                  <c:v>1.168851E6</c:v>
                </c:pt>
                <c:pt idx="4668">
                  <c:v>1.169101E6</c:v>
                </c:pt>
                <c:pt idx="4669">
                  <c:v>1.169351E6</c:v>
                </c:pt>
                <c:pt idx="4670">
                  <c:v>1.169601E6</c:v>
                </c:pt>
                <c:pt idx="4671">
                  <c:v>1.169851E6</c:v>
                </c:pt>
                <c:pt idx="4672">
                  <c:v>1.170101E6</c:v>
                </c:pt>
                <c:pt idx="4673">
                  <c:v>1.170351E6</c:v>
                </c:pt>
                <c:pt idx="4674">
                  <c:v>1.170601E6</c:v>
                </c:pt>
                <c:pt idx="4675">
                  <c:v>1.170851E6</c:v>
                </c:pt>
                <c:pt idx="4676">
                  <c:v>1.171101E6</c:v>
                </c:pt>
                <c:pt idx="4677">
                  <c:v>1.171351E6</c:v>
                </c:pt>
                <c:pt idx="4678">
                  <c:v>1.171601E6</c:v>
                </c:pt>
                <c:pt idx="4679">
                  <c:v>1.171851E6</c:v>
                </c:pt>
                <c:pt idx="4680">
                  <c:v>1.172101E6</c:v>
                </c:pt>
                <c:pt idx="4681">
                  <c:v>1.172351E6</c:v>
                </c:pt>
                <c:pt idx="4682">
                  <c:v>1.172601E6</c:v>
                </c:pt>
                <c:pt idx="4683">
                  <c:v>1.172851E6</c:v>
                </c:pt>
                <c:pt idx="4684">
                  <c:v>1.173101E6</c:v>
                </c:pt>
                <c:pt idx="4685">
                  <c:v>1.173351E6</c:v>
                </c:pt>
                <c:pt idx="4686">
                  <c:v>1.173601E6</c:v>
                </c:pt>
                <c:pt idx="4687">
                  <c:v>1.173851E6</c:v>
                </c:pt>
                <c:pt idx="4688">
                  <c:v>1.174101E6</c:v>
                </c:pt>
                <c:pt idx="4689">
                  <c:v>1.174351E6</c:v>
                </c:pt>
                <c:pt idx="4690">
                  <c:v>1.174601E6</c:v>
                </c:pt>
                <c:pt idx="4691">
                  <c:v>1.174851E6</c:v>
                </c:pt>
                <c:pt idx="4692">
                  <c:v>1.175101E6</c:v>
                </c:pt>
                <c:pt idx="4693">
                  <c:v>1.175351E6</c:v>
                </c:pt>
                <c:pt idx="4694">
                  <c:v>1.175601E6</c:v>
                </c:pt>
                <c:pt idx="4695">
                  <c:v>1.175851E6</c:v>
                </c:pt>
                <c:pt idx="4696">
                  <c:v>1.176101E6</c:v>
                </c:pt>
                <c:pt idx="4697">
                  <c:v>1.176351E6</c:v>
                </c:pt>
                <c:pt idx="4698">
                  <c:v>1.176601E6</c:v>
                </c:pt>
                <c:pt idx="4699">
                  <c:v>1.176851E6</c:v>
                </c:pt>
                <c:pt idx="4700">
                  <c:v>1.177101E6</c:v>
                </c:pt>
                <c:pt idx="4701">
                  <c:v>1.177351E6</c:v>
                </c:pt>
                <c:pt idx="4702">
                  <c:v>1.177601E6</c:v>
                </c:pt>
                <c:pt idx="4703">
                  <c:v>1.177851E6</c:v>
                </c:pt>
                <c:pt idx="4704">
                  <c:v>1.178101E6</c:v>
                </c:pt>
                <c:pt idx="4705">
                  <c:v>1.178351E6</c:v>
                </c:pt>
                <c:pt idx="4706">
                  <c:v>1.178601E6</c:v>
                </c:pt>
                <c:pt idx="4707">
                  <c:v>1.178851E6</c:v>
                </c:pt>
                <c:pt idx="4708">
                  <c:v>1.179101E6</c:v>
                </c:pt>
                <c:pt idx="4709">
                  <c:v>1.179351E6</c:v>
                </c:pt>
                <c:pt idx="4710">
                  <c:v>1.179601E6</c:v>
                </c:pt>
                <c:pt idx="4711">
                  <c:v>1.179851E6</c:v>
                </c:pt>
                <c:pt idx="4712">
                  <c:v>1.180101E6</c:v>
                </c:pt>
                <c:pt idx="4713">
                  <c:v>1.180351E6</c:v>
                </c:pt>
                <c:pt idx="4714">
                  <c:v>1.180601E6</c:v>
                </c:pt>
                <c:pt idx="4715">
                  <c:v>1.180851E6</c:v>
                </c:pt>
                <c:pt idx="4716">
                  <c:v>1.181101E6</c:v>
                </c:pt>
                <c:pt idx="4717">
                  <c:v>1.181351E6</c:v>
                </c:pt>
                <c:pt idx="4718">
                  <c:v>1.181601E6</c:v>
                </c:pt>
                <c:pt idx="4719">
                  <c:v>1.181851E6</c:v>
                </c:pt>
                <c:pt idx="4720">
                  <c:v>1.182101E6</c:v>
                </c:pt>
                <c:pt idx="4721">
                  <c:v>1.182351E6</c:v>
                </c:pt>
                <c:pt idx="4722">
                  <c:v>1.182601E6</c:v>
                </c:pt>
                <c:pt idx="4723">
                  <c:v>1.182851E6</c:v>
                </c:pt>
                <c:pt idx="4724">
                  <c:v>1.183101E6</c:v>
                </c:pt>
                <c:pt idx="4725">
                  <c:v>1.183351E6</c:v>
                </c:pt>
                <c:pt idx="4726">
                  <c:v>1.183601E6</c:v>
                </c:pt>
                <c:pt idx="4727">
                  <c:v>1.183851E6</c:v>
                </c:pt>
                <c:pt idx="4728">
                  <c:v>1.184101E6</c:v>
                </c:pt>
                <c:pt idx="4729">
                  <c:v>1.184351E6</c:v>
                </c:pt>
                <c:pt idx="4730">
                  <c:v>1.184601E6</c:v>
                </c:pt>
                <c:pt idx="4731">
                  <c:v>1.184851E6</c:v>
                </c:pt>
                <c:pt idx="4732">
                  <c:v>1.185101E6</c:v>
                </c:pt>
                <c:pt idx="4733">
                  <c:v>1.185351E6</c:v>
                </c:pt>
                <c:pt idx="4734">
                  <c:v>1.185601E6</c:v>
                </c:pt>
                <c:pt idx="4735">
                  <c:v>1.185851E6</c:v>
                </c:pt>
                <c:pt idx="4736">
                  <c:v>1.186101E6</c:v>
                </c:pt>
                <c:pt idx="4737">
                  <c:v>1.186351E6</c:v>
                </c:pt>
                <c:pt idx="4738">
                  <c:v>1.186601E6</c:v>
                </c:pt>
                <c:pt idx="4739">
                  <c:v>1.186851E6</c:v>
                </c:pt>
                <c:pt idx="4740">
                  <c:v>1.187101E6</c:v>
                </c:pt>
                <c:pt idx="4741">
                  <c:v>1.187351E6</c:v>
                </c:pt>
                <c:pt idx="4742">
                  <c:v>1.187601E6</c:v>
                </c:pt>
                <c:pt idx="4743">
                  <c:v>1.188101E6</c:v>
                </c:pt>
                <c:pt idx="4744">
                  <c:v>1.188351E6</c:v>
                </c:pt>
                <c:pt idx="4745">
                  <c:v>1.188601E6</c:v>
                </c:pt>
                <c:pt idx="4746">
                  <c:v>1.188851E6</c:v>
                </c:pt>
                <c:pt idx="4747">
                  <c:v>1.189101E6</c:v>
                </c:pt>
                <c:pt idx="4748">
                  <c:v>1.189351E6</c:v>
                </c:pt>
                <c:pt idx="4749">
                  <c:v>1.189601E6</c:v>
                </c:pt>
                <c:pt idx="4750">
                  <c:v>1.189851E6</c:v>
                </c:pt>
                <c:pt idx="4751">
                  <c:v>1.190101E6</c:v>
                </c:pt>
                <c:pt idx="4752">
                  <c:v>1.190351E6</c:v>
                </c:pt>
                <c:pt idx="4753">
                  <c:v>1.190601E6</c:v>
                </c:pt>
                <c:pt idx="4754">
                  <c:v>1.190851E6</c:v>
                </c:pt>
                <c:pt idx="4755">
                  <c:v>1.191101E6</c:v>
                </c:pt>
                <c:pt idx="4756">
                  <c:v>1.191351E6</c:v>
                </c:pt>
                <c:pt idx="4757">
                  <c:v>1.191601E6</c:v>
                </c:pt>
                <c:pt idx="4758">
                  <c:v>1.191851E6</c:v>
                </c:pt>
                <c:pt idx="4759">
                  <c:v>1.192101E6</c:v>
                </c:pt>
                <c:pt idx="4760">
                  <c:v>1.192351E6</c:v>
                </c:pt>
                <c:pt idx="4761">
                  <c:v>1.192601E6</c:v>
                </c:pt>
                <c:pt idx="4762">
                  <c:v>1.192851E6</c:v>
                </c:pt>
                <c:pt idx="4763">
                  <c:v>1.193101E6</c:v>
                </c:pt>
                <c:pt idx="4764">
                  <c:v>1.193351E6</c:v>
                </c:pt>
                <c:pt idx="4765">
                  <c:v>1.193601E6</c:v>
                </c:pt>
                <c:pt idx="4766">
                  <c:v>1.193851E6</c:v>
                </c:pt>
                <c:pt idx="4767">
                  <c:v>1.194101E6</c:v>
                </c:pt>
                <c:pt idx="4768">
                  <c:v>1.194351E6</c:v>
                </c:pt>
                <c:pt idx="4769">
                  <c:v>1.194601E6</c:v>
                </c:pt>
                <c:pt idx="4770">
                  <c:v>1.194851E6</c:v>
                </c:pt>
                <c:pt idx="4771">
                  <c:v>1.195101E6</c:v>
                </c:pt>
                <c:pt idx="4772">
                  <c:v>1.195351E6</c:v>
                </c:pt>
                <c:pt idx="4773">
                  <c:v>1.195601E6</c:v>
                </c:pt>
                <c:pt idx="4774">
                  <c:v>1.195851E6</c:v>
                </c:pt>
                <c:pt idx="4775">
                  <c:v>1.196101E6</c:v>
                </c:pt>
                <c:pt idx="4776">
                  <c:v>1.196351E6</c:v>
                </c:pt>
                <c:pt idx="4777">
                  <c:v>1.196601E6</c:v>
                </c:pt>
                <c:pt idx="4778">
                  <c:v>1.196851E6</c:v>
                </c:pt>
                <c:pt idx="4779">
                  <c:v>1.197101E6</c:v>
                </c:pt>
                <c:pt idx="4780">
                  <c:v>1.197351E6</c:v>
                </c:pt>
                <c:pt idx="4781">
                  <c:v>1.197601E6</c:v>
                </c:pt>
                <c:pt idx="4782">
                  <c:v>1.197851E6</c:v>
                </c:pt>
                <c:pt idx="4783">
                  <c:v>1.198101E6</c:v>
                </c:pt>
                <c:pt idx="4784">
                  <c:v>1.198351E6</c:v>
                </c:pt>
                <c:pt idx="4785">
                  <c:v>1.198601E6</c:v>
                </c:pt>
                <c:pt idx="4786">
                  <c:v>1.198851E6</c:v>
                </c:pt>
                <c:pt idx="4787">
                  <c:v>1.199101E6</c:v>
                </c:pt>
                <c:pt idx="4788">
                  <c:v>1.199351E6</c:v>
                </c:pt>
                <c:pt idx="4789">
                  <c:v>1.199601E6</c:v>
                </c:pt>
                <c:pt idx="4790">
                  <c:v>1.199851E6</c:v>
                </c:pt>
                <c:pt idx="4791">
                  <c:v>1.200101E6</c:v>
                </c:pt>
                <c:pt idx="4792">
                  <c:v>1.200351E6</c:v>
                </c:pt>
              </c:numCache>
            </c:numRef>
          </c:xVal>
          <c:yVal>
            <c:numRef>
              <c:f>'nexus 6_NetworkExp_fuelGauge201'!$W$2:$W$4794</c:f>
              <c:numCache>
                <c:formatCode>General</c:formatCode>
                <c:ptCount val="4793"/>
                <c:pt idx="0">
                  <c:v>0.000158</c:v>
                </c:pt>
                <c:pt idx="1">
                  <c:v>0.000319</c:v>
                </c:pt>
                <c:pt idx="2">
                  <c:v>0.000508</c:v>
                </c:pt>
                <c:pt idx="3">
                  <c:v>0.000722</c:v>
                </c:pt>
                <c:pt idx="4">
                  <c:v>0.000945</c:v>
                </c:pt>
                <c:pt idx="5">
                  <c:v>0.001149</c:v>
                </c:pt>
                <c:pt idx="6">
                  <c:v>0.001343</c:v>
                </c:pt>
                <c:pt idx="7">
                  <c:v>0.001525</c:v>
                </c:pt>
                <c:pt idx="8">
                  <c:v>0.001686</c:v>
                </c:pt>
                <c:pt idx="9">
                  <c:v>0.001843</c:v>
                </c:pt>
                <c:pt idx="10">
                  <c:v>0.002008</c:v>
                </c:pt>
                <c:pt idx="11">
                  <c:v>0.002186</c:v>
                </c:pt>
                <c:pt idx="12">
                  <c:v>0.00237</c:v>
                </c:pt>
                <c:pt idx="13">
                  <c:v>0.002548</c:v>
                </c:pt>
                <c:pt idx="14">
                  <c:v>0.002701</c:v>
                </c:pt>
                <c:pt idx="15">
                  <c:v>0.002858</c:v>
                </c:pt>
                <c:pt idx="16">
                  <c:v>0.003016</c:v>
                </c:pt>
                <c:pt idx="17">
                  <c:v>0.003176</c:v>
                </c:pt>
                <c:pt idx="18">
                  <c:v>0.003336</c:v>
                </c:pt>
                <c:pt idx="19">
                  <c:v>0.003487</c:v>
                </c:pt>
                <c:pt idx="20">
                  <c:v>0.003641</c:v>
                </c:pt>
                <c:pt idx="21">
                  <c:v>0.003799</c:v>
                </c:pt>
                <c:pt idx="22">
                  <c:v>0.003964</c:v>
                </c:pt>
                <c:pt idx="23">
                  <c:v>0.004115</c:v>
                </c:pt>
                <c:pt idx="24">
                  <c:v>0.004269</c:v>
                </c:pt>
                <c:pt idx="25">
                  <c:v>0.004436</c:v>
                </c:pt>
                <c:pt idx="26">
                  <c:v>0.004625</c:v>
                </c:pt>
                <c:pt idx="27">
                  <c:v>0.004823</c:v>
                </c:pt>
                <c:pt idx="28">
                  <c:v>0.005023</c:v>
                </c:pt>
                <c:pt idx="29">
                  <c:v>0.005236</c:v>
                </c:pt>
                <c:pt idx="30">
                  <c:v>0.005487</c:v>
                </c:pt>
                <c:pt idx="31">
                  <c:v>0.005768</c:v>
                </c:pt>
                <c:pt idx="32">
                  <c:v>0.006045</c:v>
                </c:pt>
                <c:pt idx="33">
                  <c:v>0.006316</c:v>
                </c:pt>
                <c:pt idx="34">
                  <c:v>0.006605</c:v>
                </c:pt>
                <c:pt idx="35">
                  <c:v>0.006908</c:v>
                </c:pt>
                <c:pt idx="36">
                  <c:v>0.007214</c:v>
                </c:pt>
                <c:pt idx="37">
                  <c:v>0.007524</c:v>
                </c:pt>
                <c:pt idx="38">
                  <c:v>0.00782</c:v>
                </c:pt>
                <c:pt idx="39">
                  <c:v>0.008092</c:v>
                </c:pt>
                <c:pt idx="40">
                  <c:v>0.008342</c:v>
                </c:pt>
                <c:pt idx="41">
                  <c:v>0.008597</c:v>
                </c:pt>
                <c:pt idx="42">
                  <c:v>0.008867</c:v>
                </c:pt>
                <c:pt idx="43">
                  <c:v>0.009157</c:v>
                </c:pt>
                <c:pt idx="44">
                  <c:v>0.009455</c:v>
                </c:pt>
                <c:pt idx="45">
                  <c:v>0.009754</c:v>
                </c:pt>
                <c:pt idx="46">
                  <c:v>0.010057</c:v>
                </c:pt>
                <c:pt idx="47">
                  <c:v>0.010371</c:v>
                </c:pt>
                <c:pt idx="48">
                  <c:v>0.010674</c:v>
                </c:pt>
                <c:pt idx="49">
                  <c:v>0.010981</c:v>
                </c:pt>
                <c:pt idx="50">
                  <c:v>0.011296</c:v>
                </c:pt>
                <c:pt idx="51">
                  <c:v>0.011609</c:v>
                </c:pt>
                <c:pt idx="52">
                  <c:v>0.011919</c:v>
                </c:pt>
                <c:pt idx="53">
                  <c:v>0.012209</c:v>
                </c:pt>
                <c:pt idx="54">
                  <c:v>0.012494</c:v>
                </c:pt>
                <c:pt idx="55">
                  <c:v>0.012791</c:v>
                </c:pt>
                <c:pt idx="56">
                  <c:v>0.013101</c:v>
                </c:pt>
                <c:pt idx="57">
                  <c:v>0.013417</c:v>
                </c:pt>
                <c:pt idx="58">
                  <c:v>0.01373</c:v>
                </c:pt>
                <c:pt idx="59">
                  <c:v>0.014032</c:v>
                </c:pt>
                <c:pt idx="60">
                  <c:v>0.014333</c:v>
                </c:pt>
                <c:pt idx="61">
                  <c:v>0.014631</c:v>
                </c:pt>
                <c:pt idx="62">
                  <c:v>0.01493</c:v>
                </c:pt>
                <c:pt idx="63">
                  <c:v>0.015222</c:v>
                </c:pt>
                <c:pt idx="64">
                  <c:v>0.015522</c:v>
                </c:pt>
                <c:pt idx="65">
                  <c:v>0.015815</c:v>
                </c:pt>
                <c:pt idx="66">
                  <c:v>0.016112</c:v>
                </c:pt>
                <c:pt idx="67">
                  <c:v>0.016415</c:v>
                </c:pt>
                <c:pt idx="68">
                  <c:v>0.016719</c:v>
                </c:pt>
                <c:pt idx="69">
                  <c:v>0.017023</c:v>
                </c:pt>
                <c:pt idx="70">
                  <c:v>0.017332</c:v>
                </c:pt>
                <c:pt idx="71">
                  <c:v>0.017643</c:v>
                </c:pt>
                <c:pt idx="72">
                  <c:v>0.017947</c:v>
                </c:pt>
                <c:pt idx="73">
                  <c:v>0.018245</c:v>
                </c:pt>
                <c:pt idx="74">
                  <c:v>0.018548</c:v>
                </c:pt>
                <c:pt idx="75">
                  <c:v>0.018857</c:v>
                </c:pt>
                <c:pt idx="76">
                  <c:v>0.019161</c:v>
                </c:pt>
                <c:pt idx="77">
                  <c:v>0.01946</c:v>
                </c:pt>
                <c:pt idx="78">
                  <c:v>0.019759</c:v>
                </c:pt>
                <c:pt idx="79">
                  <c:v>0.020054</c:v>
                </c:pt>
                <c:pt idx="80">
                  <c:v>0.020337</c:v>
                </c:pt>
                <c:pt idx="81">
                  <c:v>0.020626</c:v>
                </c:pt>
                <c:pt idx="82">
                  <c:v>0.020893</c:v>
                </c:pt>
                <c:pt idx="83">
                  <c:v>0.021124</c:v>
                </c:pt>
                <c:pt idx="84">
                  <c:v>0.021309</c:v>
                </c:pt>
                <c:pt idx="85">
                  <c:v>0.021479</c:v>
                </c:pt>
                <c:pt idx="86">
                  <c:v>0.021637</c:v>
                </c:pt>
                <c:pt idx="87">
                  <c:v>0.021797</c:v>
                </c:pt>
                <c:pt idx="88">
                  <c:v>0.021971</c:v>
                </c:pt>
                <c:pt idx="89">
                  <c:v>0.022159</c:v>
                </c:pt>
                <c:pt idx="90">
                  <c:v>0.022341</c:v>
                </c:pt>
                <c:pt idx="91">
                  <c:v>0.022509</c:v>
                </c:pt>
                <c:pt idx="92">
                  <c:v>0.022664</c:v>
                </c:pt>
                <c:pt idx="93">
                  <c:v>0.022824</c:v>
                </c:pt>
                <c:pt idx="94">
                  <c:v>0.022993</c:v>
                </c:pt>
                <c:pt idx="95">
                  <c:v>0.023152</c:v>
                </c:pt>
                <c:pt idx="96">
                  <c:v>0.02331</c:v>
                </c:pt>
                <c:pt idx="97">
                  <c:v>0.023475</c:v>
                </c:pt>
                <c:pt idx="98">
                  <c:v>0.023652</c:v>
                </c:pt>
                <c:pt idx="99">
                  <c:v>0.023847</c:v>
                </c:pt>
                <c:pt idx="100">
                  <c:v>0.024045</c:v>
                </c:pt>
                <c:pt idx="101">
                  <c:v>0.024227</c:v>
                </c:pt>
                <c:pt idx="102">
                  <c:v>0.024398</c:v>
                </c:pt>
                <c:pt idx="103">
                  <c:v>0.024574</c:v>
                </c:pt>
                <c:pt idx="104">
                  <c:v>0.024736</c:v>
                </c:pt>
                <c:pt idx="105">
                  <c:v>0.024896</c:v>
                </c:pt>
                <c:pt idx="106">
                  <c:v>0.025056</c:v>
                </c:pt>
                <c:pt idx="107">
                  <c:v>0.025216</c:v>
                </c:pt>
                <c:pt idx="108">
                  <c:v>0.025381</c:v>
                </c:pt>
                <c:pt idx="109">
                  <c:v>0.025558</c:v>
                </c:pt>
                <c:pt idx="110">
                  <c:v>0.025758</c:v>
                </c:pt>
                <c:pt idx="111">
                  <c:v>0.025959</c:v>
                </c:pt>
                <c:pt idx="112">
                  <c:v>0.026153</c:v>
                </c:pt>
                <c:pt idx="113">
                  <c:v>0.026325</c:v>
                </c:pt>
                <c:pt idx="114">
                  <c:v>0.026482</c:v>
                </c:pt>
                <c:pt idx="115">
                  <c:v>0.026641</c:v>
                </c:pt>
                <c:pt idx="116">
                  <c:v>0.026799</c:v>
                </c:pt>
                <c:pt idx="117">
                  <c:v>0.026959</c:v>
                </c:pt>
                <c:pt idx="118">
                  <c:v>0.027117</c:v>
                </c:pt>
                <c:pt idx="119">
                  <c:v>0.027275</c:v>
                </c:pt>
                <c:pt idx="120">
                  <c:v>0.027431</c:v>
                </c:pt>
                <c:pt idx="121">
                  <c:v>0.027596</c:v>
                </c:pt>
                <c:pt idx="122">
                  <c:v>0.02775</c:v>
                </c:pt>
                <c:pt idx="123">
                  <c:v>0.027903</c:v>
                </c:pt>
                <c:pt idx="124">
                  <c:v>0.028056</c:v>
                </c:pt>
                <c:pt idx="125">
                  <c:v>0.028205</c:v>
                </c:pt>
                <c:pt idx="126">
                  <c:v>0.028362</c:v>
                </c:pt>
                <c:pt idx="127">
                  <c:v>0.028518</c:v>
                </c:pt>
                <c:pt idx="128">
                  <c:v>0.028671</c:v>
                </c:pt>
                <c:pt idx="129">
                  <c:v>0.028838</c:v>
                </c:pt>
                <c:pt idx="130">
                  <c:v>0.029032</c:v>
                </c:pt>
                <c:pt idx="131">
                  <c:v>0.029211</c:v>
                </c:pt>
                <c:pt idx="132">
                  <c:v>0.029374</c:v>
                </c:pt>
                <c:pt idx="133">
                  <c:v>0.029525</c:v>
                </c:pt>
                <c:pt idx="134">
                  <c:v>0.029677</c:v>
                </c:pt>
                <c:pt idx="135">
                  <c:v>0.029829</c:v>
                </c:pt>
                <c:pt idx="136">
                  <c:v>0.029979</c:v>
                </c:pt>
                <c:pt idx="137">
                  <c:v>0.030133</c:v>
                </c:pt>
                <c:pt idx="138">
                  <c:v>0.030293</c:v>
                </c:pt>
                <c:pt idx="139">
                  <c:v>0.03046</c:v>
                </c:pt>
                <c:pt idx="140">
                  <c:v>0.030612</c:v>
                </c:pt>
                <c:pt idx="141">
                  <c:v>0.030765</c:v>
                </c:pt>
                <c:pt idx="142">
                  <c:v>0.030918</c:v>
                </c:pt>
                <c:pt idx="143">
                  <c:v>0.031071</c:v>
                </c:pt>
                <c:pt idx="144">
                  <c:v>0.031223</c:v>
                </c:pt>
                <c:pt idx="145">
                  <c:v>0.031376</c:v>
                </c:pt>
                <c:pt idx="146">
                  <c:v>0.031528</c:v>
                </c:pt>
                <c:pt idx="147">
                  <c:v>0.031685</c:v>
                </c:pt>
                <c:pt idx="148">
                  <c:v>0.031852</c:v>
                </c:pt>
                <c:pt idx="149">
                  <c:v>0.032011</c:v>
                </c:pt>
                <c:pt idx="150">
                  <c:v>0.03221</c:v>
                </c:pt>
                <c:pt idx="151">
                  <c:v>0.032406</c:v>
                </c:pt>
                <c:pt idx="152">
                  <c:v>0.03259</c:v>
                </c:pt>
                <c:pt idx="153">
                  <c:v>0.032759</c:v>
                </c:pt>
                <c:pt idx="154">
                  <c:v>0.032937</c:v>
                </c:pt>
                <c:pt idx="155">
                  <c:v>0.033095</c:v>
                </c:pt>
                <c:pt idx="156">
                  <c:v>0.033256</c:v>
                </c:pt>
                <c:pt idx="157">
                  <c:v>0.033418</c:v>
                </c:pt>
                <c:pt idx="158">
                  <c:v>0.033571</c:v>
                </c:pt>
                <c:pt idx="159">
                  <c:v>0.033723</c:v>
                </c:pt>
                <c:pt idx="160">
                  <c:v>0.033874</c:v>
                </c:pt>
                <c:pt idx="161">
                  <c:v>0.034021</c:v>
                </c:pt>
                <c:pt idx="162">
                  <c:v>0.034171</c:v>
                </c:pt>
                <c:pt idx="163">
                  <c:v>0.034368</c:v>
                </c:pt>
                <c:pt idx="164">
                  <c:v>0.034631</c:v>
                </c:pt>
                <c:pt idx="165">
                  <c:v>0.034949</c:v>
                </c:pt>
                <c:pt idx="166">
                  <c:v>0.035288</c:v>
                </c:pt>
                <c:pt idx="167">
                  <c:v>0.035605</c:v>
                </c:pt>
                <c:pt idx="168">
                  <c:v>0.035858</c:v>
                </c:pt>
                <c:pt idx="169">
                  <c:v>0.036047</c:v>
                </c:pt>
                <c:pt idx="170">
                  <c:v>0.036196</c:v>
                </c:pt>
                <c:pt idx="171">
                  <c:v>0.036343</c:v>
                </c:pt>
                <c:pt idx="172">
                  <c:v>0.03649</c:v>
                </c:pt>
                <c:pt idx="173">
                  <c:v>0.036637</c:v>
                </c:pt>
                <c:pt idx="174">
                  <c:v>0.036798</c:v>
                </c:pt>
                <c:pt idx="175">
                  <c:v>0.036971</c:v>
                </c:pt>
                <c:pt idx="176">
                  <c:v>0.037142</c:v>
                </c:pt>
                <c:pt idx="177">
                  <c:v>0.037305</c:v>
                </c:pt>
                <c:pt idx="178">
                  <c:v>0.037458</c:v>
                </c:pt>
                <c:pt idx="179">
                  <c:v>0.037611</c:v>
                </c:pt>
                <c:pt idx="180">
                  <c:v>0.037755</c:v>
                </c:pt>
                <c:pt idx="181">
                  <c:v>0.037896</c:v>
                </c:pt>
                <c:pt idx="182">
                  <c:v>0.038045</c:v>
                </c:pt>
                <c:pt idx="183">
                  <c:v>0.038197</c:v>
                </c:pt>
                <c:pt idx="184">
                  <c:v>0.038346</c:v>
                </c:pt>
                <c:pt idx="185">
                  <c:v>0.038492</c:v>
                </c:pt>
                <c:pt idx="186">
                  <c:v>0.038641</c:v>
                </c:pt>
                <c:pt idx="187">
                  <c:v>0.038806</c:v>
                </c:pt>
                <c:pt idx="188">
                  <c:v>0.038993</c:v>
                </c:pt>
                <c:pt idx="189">
                  <c:v>0.03919</c:v>
                </c:pt>
                <c:pt idx="190">
                  <c:v>0.039383</c:v>
                </c:pt>
                <c:pt idx="191">
                  <c:v>0.039565</c:v>
                </c:pt>
                <c:pt idx="192">
                  <c:v>0.039735</c:v>
                </c:pt>
                <c:pt idx="193">
                  <c:v>0.03989</c:v>
                </c:pt>
                <c:pt idx="194">
                  <c:v>0.040048</c:v>
                </c:pt>
                <c:pt idx="195">
                  <c:v>0.040209</c:v>
                </c:pt>
                <c:pt idx="196">
                  <c:v>0.04036</c:v>
                </c:pt>
                <c:pt idx="197">
                  <c:v>0.040516</c:v>
                </c:pt>
                <c:pt idx="198">
                  <c:v>0.040673</c:v>
                </c:pt>
                <c:pt idx="199">
                  <c:v>0.040832</c:v>
                </c:pt>
                <c:pt idx="200">
                  <c:v>0.040988</c:v>
                </c:pt>
                <c:pt idx="201">
                  <c:v>0.041145</c:v>
                </c:pt>
                <c:pt idx="202">
                  <c:v>0.041302</c:v>
                </c:pt>
                <c:pt idx="203">
                  <c:v>0.041452</c:v>
                </c:pt>
                <c:pt idx="204">
                  <c:v>0.041603</c:v>
                </c:pt>
                <c:pt idx="205">
                  <c:v>0.041754</c:v>
                </c:pt>
                <c:pt idx="206">
                  <c:v>0.041908</c:v>
                </c:pt>
                <c:pt idx="207">
                  <c:v>0.04206</c:v>
                </c:pt>
                <c:pt idx="208">
                  <c:v>0.04221</c:v>
                </c:pt>
                <c:pt idx="209">
                  <c:v>0.042378</c:v>
                </c:pt>
                <c:pt idx="210">
                  <c:v>0.042562</c:v>
                </c:pt>
                <c:pt idx="211">
                  <c:v>0.042747</c:v>
                </c:pt>
                <c:pt idx="212">
                  <c:v>0.042915</c:v>
                </c:pt>
                <c:pt idx="213">
                  <c:v>0.043067</c:v>
                </c:pt>
                <c:pt idx="214">
                  <c:v>0.043218</c:v>
                </c:pt>
                <c:pt idx="215">
                  <c:v>0.043368</c:v>
                </c:pt>
                <c:pt idx="216">
                  <c:v>0.04352</c:v>
                </c:pt>
                <c:pt idx="217">
                  <c:v>0.043677</c:v>
                </c:pt>
                <c:pt idx="218">
                  <c:v>0.043837</c:v>
                </c:pt>
                <c:pt idx="219">
                  <c:v>0.043996</c:v>
                </c:pt>
                <c:pt idx="220">
                  <c:v>0.044145</c:v>
                </c:pt>
                <c:pt idx="221">
                  <c:v>0.044292</c:v>
                </c:pt>
                <c:pt idx="222">
                  <c:v>0.044443</c:v>
                </c:pt>
                <c:pt idx="223">
                  <c:v>0.044594</c:v>
                </c:pt>
                <c:pt idx="224">
                  <c:v>0.044744</c:v>
                </c:pt>
                <c:pt idx="225">
                  <c:v>0.044895</c:v>
                </c:pt>
                <c:pt idx="226">
                  <c:v>0.045044</c:v>
                </c:pt>
                <c:pt idx="227">
                  <c:v>0.045197</c:v>
                </c:pt>
                <c:pt idx="228">
                  <c:v>0.045351</c:v>
                </c:pt>
                <c:pt idx="229">
                  <c:v>0.045512</c:v>
                </c:pt>
                <c:pt idx="230">
                  <c:v>0.045668</c:v>
                </c:pt>
                <c:pt idx="231">
                  <c:v>0.045827</c:v>
                </c:pt>
                <c:pt idx="232">
                  <c:v>0.045975</c:v>
                </c:pt>
                <c:pt idx="233">
                  <c:v>0.046123</c:v>
                </c:pt>
                <c:pt idx="234">
                  <c:v>0.046268</c:v>
                </c:pt>
                <c:pt idx="235">
                  <c:v>0.046415</c:v>
                </c:pt>
                <c:pt idx="236">
                  <c:v>0.046564</c:v>
                </c:pt>
                <c:pt idx="237">
                  <c:v>0.046718</c:v>
                </c:pt>
                <c:pt idx="238">
                  <c:v>0.046876</c:v>
                </c:pt>
                <c:pt idx="239">
                  <c:v>0.047033</c:v>
                </c:pt>
                <c:pt idx="240">
                  <c:v>0.047184</c:v>
                </c:pt>
                <c:pt idx="241">
                  <c:v>0.047332</c:v>
                </c:pt>
                <c:pt idx="242">
                  <c:v>0.04748</c:v>
                </c:pt>
                <c:pt idx="243">
                  <c:v>0.047626</c:v>
                </c:pt>
                <c:pt idx="244">
                  <c:v>0.047769</c:v>
                </c:pt>
                <c:pt idx="245">
                  <c:v>0.04791</c:v>
                </c:pt>
                <c:pt idx="246">
                  <c:v>0.048061</c:v>
                </c:pt>
                <c:pt idx="247">
                  <c:v>0.048283</c:v>
                </c:pt>
                <c:pt idx="248">
                  <c:v>0.048572</c:v>
                </c:pt>
                <c:pt idx="249">
                  <c:v>0.048862</c:v>
                </c:pt>
                <c:pt idx="250">
                  <c:v>0.049092</c:v>
                </c:pt>
                <c:pt idx="251">
                  <c:v>0.049291</c:v>
                </c:pt>
                <c:pt idx="252">
                  <c:v>0.049544</c:v>
                </c:pt>
                <c:pt idx="253">
                  <c:v>0.049829</c:v>
                </c:pt>
                <c:pt idx="254">
                  <c:v>0.050079</c:v>
                </c:pt>
                <c:pt idx="255">
                  <c:v>0.050286</c:v>
                </c:pt>
                <c:pt idx="256">
                  <c:v>0.050471</c:v>
                </c:pt>
                <c:pt idx="257">
                  <c:v>0.050646</c:v>
                </c:pt>
                <c:pt idx="258">
                  <c:v>0.050812</c:v>
                </c:pt>
                <c:pt idx="259">
                  <c:v>0.050977</c:v>
                </c:pt>
                <c:pt idx="260">
                  <c:v>0.051134</c:v>
                </c:pt>
                <c:pt idx="261">
                  <c:v>0.051294</c:v>
                </c:pt>
                <c:pt idx="262">
                  <c:v>0.051459</c:v>
                </c:pt>
                <c:pt idx="263">
                  <c:v>0.051613</c:v>
                </c:pt>
                <c:pt idx="264">
                  <c:v>0.051766</c:v>
                </c:pt>
                <c:pt idx="265">
                  <c:v>0.051918</c:v>
                </c:pt>
                <c:pt idx="266">
                  <c:v>0.05207</c:v>
                </c:pt>
                <c:pt idx="267">
                  <c:v>0.052227</c:v>
                </c:pt>
                <c:pt idx="268">
                  <c:v>0.052393</c:v>
                </c:pt>
                <c:pt idx="269">
                  <c:v>0.052575</c:v>
                </c:pt>
                <c:pt idx="270">
                  <c:v>0.052769</c:v>
                </c:pt>
                <c:pt idx="271">
                  <c:v>0.052967</c:v>
                </c:pt>
                <c:pt idx="272">
                  <c:v>0.053156</c:v>
                </c:pt>
                <c:pt idx="273">
                  <c:v>0.053346</c:v>
                </c:pt>
                <c:pt idx="274">
                  <c:v>0.053541</c:v>
                </c:pt>
                <c:pt idx="275">
                  <c:v>0.053761</c:v>
                </c:pt>
                <c:pt idx="276">
                  <c:v>0.053987</c:v>
                </c:pt>
                <c:pt idx="277">
                  <c:v>0.054227</c:v>
                </c:pt>
                <c:pt idx="278">
                  <c:v>0.054474</c:v>
                </c:pt>
                <c:pt idx="279">
                  <c:v>0.054751</c:v>
                </c:pt>
                <c:pt idx="280">
                  <c:v>0.054991</c:v>
                </c:pt>
                <c:pt idx="281">
                  <c:v>0.055182</c:v>
                </c:pt>
                <c:pt idx="282">
                  <c:v>0.055339</c:v>
                </c:pt>
                <c:pt idx="283">
                  <c:v>0.055496</c:v>
                </c:pt>
                <c:pt idx="284">
                  <c:v>0.055658</c:v>
                </c:pt>
                <c:pt idx="285">
                  <c:v>0.055824</c:v>
                </c:pt>
                <c:pt idx="286">
                  <c:v>0.055981</c:v>
                </c:pt>
                <c:pt idx="287">
                  <c:v>0.056137</c:v>
                </c:pt>
                <c:pt idx="288">
                  <c:v>0.056293</c:v>
                </c:pt>
                <c:pt idx="289">
                  <c:v>0.056459</c:v>
                </c:pt>
                <c:pt idx="290">
                  <c:v>0.056628</c:v>
                </c:pt>
                <c:pt idx="291">
                  <c:v>0.056807</c:v>
                </c:pt>
                <c:pt idx="292">
                  <c:v>0.056988</c:v>
                </c:pt>
                <c:pt idx="293">
                  <c:v>0.057146</c:v>
                </c:pt>
                <c:pt idx="294">
                  <c:v>0.05732</c:v>
                </c:pt>
                <c:pt idx="295">
                  <c:v>0.057511</c:v>
                </c:pt>
                <c:pt idx="296">
                  <c:v>0.057717</c:v>
                </c:pt>
                <c:pt idx="297">
                  <c:v>0.057918</c:v>
                </c:pt>
                <c:pt idx="298">
                  <c:v>0.058114</c:v>
                </c:pt>
                <c:pt idx="299">
                  <c:v>0.058284</c:v>
                </c:pt>
                <c:pt idx="300">
                  <c:v>0.058442</c:v>
                </c:pt>
                <c:pt idx="301">
                  <c:v>0.0586</c:v>
                </c:pt>
                <c:pt idx="302">
                  <c:v>0.058758</c:v>
                </c:pt>
                <c:pt idx="303">
                  <c:v>0.058914</c:v>
                </c:pt>
                <c:pt idx="304">
                  <c:v>0.059071</c:v>
                </c:pt>
                <c:pt idx="305">
                  <c:v>0.059229</c:v>
                </c:pt>
                <c:pt idx="306">
                  <c:v>0.059394</c:v>
                </c:pt>
                <c:pt idx="307">
                  <c:v>0.059561</c:v>
                </c:pt>
                <c:pt idx="308">
                  <c:v>0.059719</c:v>
                </c:pt>
                <c:pt idx="309">
                  <c:v>0.059878</c:v>
                </c:pt>
                <c:pt idx="310">
                  <c:v>0.060037</c:v>
                </c:pt>
                <c:pt idx="311">
                  <c:v>0.060195</c:v>
                </c:pt>
                <c:pt idx="312">
                  <c:v>0.060352</c:v>
                </c:pt>
                <c:pt idx="313">
                  <c:v>0.060511</c:v>
                </c:pt>
                <c:pt idx="314">
                  <c:v>0.060674</c:v>
                </c:pt>
                <c:pt idx="315">
                  <c:v>0.060855</c:v>
                </c:pt>
                <c:pt idx="316">
                  <c:v>0.061054</c:v>
                </c:pt>
                <c:pt idx="317">
                  <c:v>0.061235</c:v>
                </c:pt>
                <c:pt idx="318">
                  <c:v>0.061413</c:v>
                </c:pt>
                <c:pt idx="319">
                  <c:v>0.061582</c:v>
                </c:pt>
                <c:pt idx="320">
                  <c:v>0.061739</c:v>
                </c:pt>
                <c:pt idx="321">
                  <c:v>0.061892</c:v>
                </c:pt>
                <c:pt idx="322">
                  <c:v>0.062042</c:v>
                </c:pt>
                <c:pt idx="323">
                  <c:v>0.062197</c:v>
                </c:pt>
                <c:pt idx="324">
                  <c:v>0.062359</c:v>
                </c:pt>
                <c:pt idx="325">
                  <c:v>0.062529</c:v>
                </c:pt>
                <c:pt idx="326">
                  <c:v>0.062684</c:v>
                </c:pt>
                <c:pt idx="327">
                  <c:v>0.06284</c:v>
                </c:pt>
                <c:pt idx="328">
                  <c:v>0.062995</c:v>
                </c:pt>
                <c:pt idx="329">
                  <c:v>0.063153</c:v>
                </c:pt>
                <c:pt idx="330">
                  <c:v>0.063316</c:v>
                </c:pt>
                <c:pt idx="331">
                  <c:v>0.063504</c:v>
                </c:pt>
                <c:pt idx="332">
                  <c:v>0.063711</c:v>
                </c:pt>
                <c:pt idx="333">
                  <c:v>0.063922</c:v>
                </c:pt>
                <c:pt idx="334">
                  <c:v>0.064142</c:v>
                </c:pt>
                <c:pt idx="335">
                  <c:v>0.064408</c:v>
                </c:pt>
                <c:pt idx="336">
                  <c:v>0.064713</c:v>
                </c:pt>
                <c:pt idx="337">
                  <c:v>0.06503</c:v>
                </c:pt>
                <c:pt idx="338">
                  <c:v>0.065341</c:v>
                </c:pt>
                <c:pt idx="339">
                  <c:v>0.065657</c:v>
                </c:pt>
                <c:pt idx="340">
                  <c:v>0.0659719999999999</c:v>
                </c:pt>
                <c:pt idx="341">
                  <c:v>0.0662899999999999</c:v>
                </c:pt>
                <c:pt idx="342">
                  <c:v>0.0665819999999999</c:v>
                </c:pt>
                <c:pt idx="343">
                  <c:v>0.066879</c:v>
                </c:pt>
                <c:pt idx="344">
                  <c:v>0.067166</c:v>
                </c:pt>
                <c:pt idx="345">
                  <c:v>0.067463</c:v>
                </c:pt>
                <c:pt idx="346">
                  <c:v>0.067753</c:v>
                </c:pt>
                <c:pt idx="347">
                  <c:v>0.068042</c:v>
                </c:pt>
                <c:pt idx="348">
                  <c:v>0.068327</c:v>
                </c:pt>
                <c:pt idx="349">
                  <c:v>0.068609</c:v>
                </c:pt>
                <c:pt idx="350">
                  <c:v>0.068895</c:v>
                </c:pt>
                <c:pt idx="351">
                  <c:v>0.0692</c:v>
                </c:pt>
                <c:pt idx="352">
                  <c:v>0.069511</c:v>
                </c:pt>
                <c:pt idx="353">
                  <c:v>0.069815</c:v>
                </c:pt>
                <c:pt idx="354">
                  <c:v>0.070111</c:v>
                </c:pt>
                <c:pt idx="355">
                  <c:v>0.0704</c:v>
                </c:pt>
                <c:pt idx="356">
                  <c:v>0.07069</c:v>
                </c:pt>
                <c:pt idx="357">
                  <c:v>0.070992</c:v>
                </c:pt>
                <c:pt idx="358">
                  <c:v>0.071302</c:v>
                </c:pt>
                <c:pt idx="359">
                  <c:v>0.071601</c:v>
                </c:pt>
                <c:pt idx="360">
                  <c:v>0.071896</c:v>
                </c:pt>
                <c:pt idx="361">
                  <c:v>0.072196</c:v>
                </c:pt>
                <c:pt idx="362">
                  <c:v>0.072493</c:v>
                </c:pt>
                <c:pt idx="363">
                  <c:v>0.072796</c:v>
                </c:pt>
                <c:pt idx="364">
                  <c:v>0.0731</c:v>
                </c:pt>
                <c:pt idx="365">
                  <c:v>0.073401</c:v>
                </c:pt>
                <c:pt idx="366">
                  <c:v>0.073705</c:v>
                </c:pt>
                <c:pt idx="367">
                  <c:v>0.073997</c:v>
                </c:pt>
                <c:pt idx="368">
                  <c:v>0.074258</c:v>
                </c:pt>
                <c:pt idx="369">
                  <c:v>0.07451</c:v>
                </c:pt>
                <c:pt idx="370">
                  <c:v>0.074763</c:v>
                </c:pt>
                <c:pt idx="371">
                  <c:v>0.075014</c:v>
                </c:pt>
                <c:pt idx="372">
                  <c:v>0.075279</c:v>
                </c:pt>
                <c:pt idx="373">
                  <c:v>0.075564</c:v>
                </c:pt>
                <c:pt idx="374">
                  <c:v>0.075859</c:v>
                </c:pt>
                <c:pt idx="375">
                  <c:v>0.076156</c:v>
                </c:pt>
                <c:pt idx="376">
                  <c:v>0.076454</c:v>
                </c:pt>
                <c:pt idx="377">
                  <c:v>0.076751</c:v>
                </c:pt>
                <c:pt idx="378">
                  <c:v>0.077053</c:v>
                </c:pt>
                <c:pt idx="379">
                  <c:v>0.077355</c:v>
                </c:pt>
                <c:pt idx="380">
                  <c:v>0.077654</c:v>
                </c:pt>
                <c:pt idx="381">
                  <c:v>0.077959</c:v>
                </c:pt>
                <c:pt idx="382">
                  <c:v>0.078254</c:v>
                </c:pt>
                <c:pt idx="383">
                  <c:v>0.078544</c:v>
                </c:pt>
                <c:pt idx="384">
                  <c:v>0.078825</c:v>
                </c:pt>
                <c:pt idx="385">
                  <c:v>0.079098</c:v>
                </c:pt>
                <c:pt idx="386">
                  <c:v>0.079382</c:v>
                </c:pt>
                <c:pt idx="387">
                  <c:v>0.079621</c:v>
                </c:pt>
                <c:pt idx="388">
                  <c:v>0.079805</c:v>
                </c:pt>
                <c:pt idx="389">
                  <c:v>0.079972</c:v>
                </c:pt>
                <c:pt idx="390">
                  <c:v>0.080155</c:v>
                </c:pt>
                <c:pt idx="391">
                  <c:v>0.080355</c:v>
                </c:pt>
                <c:pt idx="392">
                  <c:v>0.080537</c:v>
                </c:pt>
                <c:pt idx="393">
                  <c:v>0.080715</c:v>
                </c:pt>
                <c:pt idx="394">
                  <c:v>0.0809</c:v>
                </c:pt>
                <c:pt idx="395">
                  <c:v>0.081091</c:v>
                </c:pt>
                <c:pt idx="396">
                  <c:v>0.081268</c:v>
                </c:pt>
                <c:pt idx="397">
                  <c:v>0.081436</c:v>
                </c:pt>
                <c:pt idx="398">
                  <c:v>0.081599</c:v>
                </c:pt>
                <c:pt idx="399">
                  <c:v>0.081763</c:v>
                </c:pt>
                <c:pt idx="400">
                  <c:v>0.081918</c:v>
                </c:pt>
                <c:pt idx="401">
                  <c:v>0.082076</c:v>
                </c:pt>
                <c:pt idx="402">
                  <c:v>0.082245</c:v>
                </c:pt>
                <c:pt idx="403">
                  <c:v>0.082429</c:v>
                </c:pt>
                <c:pt idx="404">
                  <c:v>0.082631</c:v>
                </c:pt>
                <c:pt idx="405">
                  <c:v>0.082819</c:v>
                </c:pt>
                <c:pt idx="406">
                  <c:v>0.082994</c:v>
                </c:pt>
                <c:pt idx="407">
                  <c:v>0.083159</c:v>
                </c:pt>
                <c:pt idx="408">
                  <c:v>0.083329</c:v>
                </c:pt>
                <c:pt idx="409">
                  <c:v>0.083512</c:v>
                </c:pt>
                <c:pt idx="410">
                  <c:v>0.083712</c:v>
                </c:pt>
                <c:pt idx="411">
                  <c:v>0.083902</c:v>
                </c:pt>
                <c:pt idx="412">
                  <c:v>0.084073</c:v>
                </c:pt>
                <c:pt idx="413">
                  <c:v>0.084232</c:v>
                </c:pt>
                <c:pt idx="414">
                  <c:v>0.084412</c:v>
                </c:pt>
                <c:pt idx="415">
                  <c:v>0.084611</c:v>
                </c:pt>
                <c:pt idx="416">
                  <c:v>0.084793</c:v>
                </c:pt>
                <c:pt idx="417">
                  <c:v>0.08496</c:v>
                </c:pt>
                <c:pt idx="418">
                  <c:v>0.085122</c:v>
                </c:pt>
                <c:pt idx="419">
                  <c:v>0.085286</c:v>
                </c:pt>
                <c:pt idx="420">
                  <c:v>0.08544</c:v>
                </c:pt>
                <c:pt idx="421">
                  <c:v>0.085596</c:v>
                </c:pt>
                <c:pt idx="422">
                  <c:v>0.085752</c:v>
                </c:pt>
                <c:pt idx="423">
                  <c:v>0.08593</c:v>
                </c:pt>
                <c:pt idx="424">
                  <c:v>0.08613</c:v>
                </c:pt>
                <c:pt idx="425">
                  <c:v>0.086315</c:v>
                </c:pt>
                <c:pt idx="426">
                  <c:v>0.086485</c:v>
                </c:pt>
                <c:pt idx="427">
                  <c:v>0.086647</c:v>
                </c:pt>
                <c:pt idx="428">
                  <c:v>0.086808</c:v>
                </c:pt>
                <c:pt idx="429">
                  <c:v>0.086969</c:v>
                </c:pt>
                <c:pt idx="430">
                  <c:v>0.087131</c:v>
                </c:pt>
                <c:pt idx="431">
                  <c:v>0.087291</c:v>
                </c:pt>
                <c:pt idx="432">
                  <c:v>0.087453</c:v>
                </c:pt>
                <c:pt idx="433">
                  <c:v>0.087619</c:v>
                </c:pt>
                <c:pt idx="434">
                  <c:v>0.087789</c:v>
                </c:pt>
                <c:pt idx="435">
                  <c:v>0.087981</c:v>
                </c:pt>
                <c:pt idx="436">
                  <c:v>0.088178</c:v>
                </c:pt>
                <c:pt idx="437">
                  <c:v>0.088356</c:v>
                </c:pt>
                <c:pt idx="438">
                  <c:v>0.088522</c:v>
                </c:pt>
                <c:pt idx="439">
                  <c:v>0.088687</c:v>
                </c:pt>
                <c:pt idx="440">
                  <c:v>0.088844</c:v>
                </c:pt>
                <c:pt idx="441">
                  <c:v>0.089006</c:v>
                </c:pt>
                <c:pt idx="442">
                  <c:v>0.089172</c:v>
                </c:pt>
                <c:pt idx="443">
                  <c:v>0.089332</c:v>
                </c:pt>
                <c:pt idx="444">
                  <c:v>0.089491</c:v>
                </c:pt>
                <c:pt idx="445">
                  <c:v>0.089652</c:v>
                </c:pt>
                <c:pt idx="446">
                  <c:v>0.089814</c:v>
                </c:pt>
                <c:pt idx="447">
                  <c:v>0.089976</c:v>
                </c:pt>
                <c:pt idx="448">
                  <c:v>0.090138</c:v>
                </c:pt>
                <c:pt idx="449">
                  <c:v>0.090297</c:v>
                </c:pt>
                <c:pt idx="450">
                  <c:v>0.090458</c:v>
                </c:pt>
                <c:pt idx="451">
                  <c:v>0.090624</c:v>
                </c:pt>
                <c:pt idx="452">
                  <c:v>0.0907839999999999</c:v>
                </c:pt>
                <c:pt idx="453">
                  <c:v>0.090945</c:v>
                </c:pt>
                <c:pt idx="454">
                  <c:v>0.091108</c:v>
                </c:pt>
                <c:pt idx="455">
                  <c:v>0.0912869999999999</c:v>
                </c:pt>
                <c:pt idx="456">
                  <c:v>0.0914819999999999</c:v>
                </c:pt>
                <c:pt idx="457">
                  <c:v>0.091679</c:v>
                </c:pt>
                <c:pt idx="458">
                  <c:v>0.091865</c:v>
                </c:pt>
                <c:pt idx="459">
                  <c:v>0.0920399999999999</c:v>
                </c:pt>
                <c:pt idx="460">
                  <c:v>0.0922069999999999</c:v>
                </c:pt>
                <c:pt idx="461">
                  <c:v>0.0923649999999999</c:v>
                </c:pt>
                <c:pt idx="462">
                  <c:v>0.092524</c:v>
                </c:pt>
                <c:pt idx="463">
                  <c:v>0.09271</c:v>
                </c:pt>
                <c:pt idx="464">
                  <c:v>0.092898</c:v>
                </c:pt>
                <c:pt idx="465">
                  <c:v>0.093062</c:v>
                </c:pt>
                <c:pt idx="466">
                  <c:v>0.093274</c:v>
                </c:pt>
                <c:pt idx="467">
                  <c:v>0.093552</c:v>
                </c:pt>
                <c:pt idx="468">
                  <c:v>0.093874</c:v>
                </c:pt>
                <c:pt idx="469">
                  <c:v>0.094223</c:v>
                </c:pt>
                <c:pt idx="470">
                  <c:v>0.094524</c:v>
                </c:pt>
                <c:pt idx="471">
                  <c:v>0.094735</c:v>
                </c:pt>
                <c:pt idx="472">
                  <c:v>0.094893</c:v>
                </c:pt>
                <c:pt idx="473">
                  <c:v>0.095042</c:v>
                </c:pt>
                <c:pt idx="474">
                  <c:v>0.095192</c:v>
                </c:pt>
                <c:pt idx="475">
                  <c:v>0.095342</c:v>
                </c:pt>
                <c:pt idx="476">
                  <c:v>0.095492</c:v>
                </c:pt>
                <c:pt idx="477">
                  <c:v>0.095652</c:v>
                </c:pt>
                <c:pt idx="478">
                  <c:v>0.09583</c:v>
                </c:pt>
                <c:pt idx="479">
                  <c:v>0.096006</c:v>
                </c:pt>
                <c:pt idx="480">
                  <c:v>0.09617</c:v>
                </c:pt>
                <c:pt idx="481">
                  <c:v>0.0963189999999999</c:v>
                </c:pt>
                <c:pt idx="482">
                  <c:v>0.0964669999999999</c:v>
                </c:pt>
                <c:pt idx="483">
                  <c:v>0.0966129999999999</c:v>
                </c:pt>
                <c:pt idx="484">
                  <c:v>0.0967599999999999</c:v>
                </c:pt>
                <c:pt idx="485">
                  <c:v>0.0969089999999999</c:v>
                </c:pt>
                <c:pt idx="486">
                  <c:v>0.0970629999999999</c:v>
                </c:pt>
                <c:pt idx="487">
                  <c:v>0.0972169999999999</c:v>
                </c:pt>
                <c:pt idx="488">
                  <c:v>0.0973699999999999</c:v>
                </c:pt>
                <c:pt idx="489">
                  <c:v>0.0975209999999999</c:v>
                </c:pt>
                <c:pt idx="490">
                  <c:v>0.0976739999999999</c:v>
                </c:pt>
                <c:pt idx="491">
                  <c:v>0.0978289999999999</c:v>
                </c:pt>
                <c:pt idx="492">
                  <c:v>0.0979889999999999</c:v>
                </c:pt>
                <c:pt idx="493">
                  <c:v>0.0981439999999999</c:v>
                </c:pt>
                <c:pt idx="494">
                  <c:v>0.0982929999999999</c:v>
                </c:pt>
                <c:pt idx="495">
                  <c:v>0.0984419999999999</c:v>
                </c:pt>
                <c:pt idx="496">
                  <c:v>0.0985909999999999</c:v>
                </c:pt>
                <c:pt idx="497">
                  <c:v>0.0987449999999999</c:v>
                </c:pt>
                <c:pt idx="498">
                  <c:v>0.0989049999999999</c:v>
                </c:pt>
                <c:pt idx="499">
                  <c:v>0.0990629999999999</c:v>
                </c:pt>
                <c:pt idx="500">
                  <c:v>0.0992169999999999</c:v>
                </c:pt>
                <c:pt idx="501">
                  <c:v>0.0993659999999999</c:v>
                </c:pt>
                <c:pt idx="502">
                  <c:v>0.0995239999999999</c:v>
                </c:pt>
                <c:pt idx="503">
                  <c:v>0.0997029999999999</c:v>
                </c:pt>
                <c:pt idx="504">
                  <c:v>0.0998989999999999</c:v>
                </c:pt>
                <c:pt idx="505">
                  <c:v>0.100087</c:v>
                </c:pt>
                <c:pt idx="506">
                  <c:v>0.100263</c:v>
                </c:pt>
                <c:pt idx="507">
                  <c:v>0.100429</c:v>
                </c:pt>
                <c:pt idx="508">
                  <c:v>0.100591</c:v>
                </c:pt>
                <c:pt idx="509">
                  <c:v>0.100749</c:v>
                </c:pt>
                <c:pt idx="510">
                  <c:v>0.100908</c:v>
                </c:pt>
                <c:pt idx="511">
                  <c:v>0.101065</c:v>
                </c:pt>
                <c:pt idx="512">
                  <c:v>0.101225</c:v>
                </c:pt>
                <c:pt idx="513">
                  <c:v>0.10138</c:v>
                </c:pt>
                <c:pt idx="514">
                  <c:v>0.101535</c:v>
                </c:pt>
                <c:pt idx="515">
                  <c:v>0.101688</c:v>
                </c:pt>
                <c:pt idx="516">
                  <c:v>0.101843</c:v>
                </c:pt>
                <c:pt idx="517">
                  <c:v>0.101999</c:v>
                </c:pt>
                <c:pt idx="518">
                  <c:v>0.102159</c:v>
                </c:pt>
                <c:pt idx="519">
                  <c:v>0.10232</c:v>
                </c:pt>
                <c:pt idx="520">
                  <c:v>0.102487</c:v>
                </c:pt>
                <c:pt idx="521">
                  <c:v>0.10265</c:v>
                </c:pt>
                <c:pt idx="522">
                  <c:v>0.102809</c:v>
                </c:pt>
                <c:pt idx="523">
                  <c:v>0.102965</c:v>
                </c:pt>
                <c:pt idx="524">
                  <c:v>0.103135</c:v>
                </c:pt>
                <c:pt idx="525">
                  <c:v>0.103322</c:v>
                </c:pt>
                <c:pt idx="526">
                  <c:v>0.103523</c:v>
                </c:pt>
                <c:pt idx="527">
                  <c:v>0.103725</c:v>
                </c:pt>
                <c:pt idx="528">
                  <c:v>0.103914</c:v>
                </c:pt>
                <c:pt idx="529">
                  <c:v>0.104087</c:v>
                </c:pt>
                <c:pt idx="530">
                  <c:v>0.104257</c:v>
                </c:pt>
                <c:pt idx="531">
                  <c:v>0.104434</c:v>
                </c:pt>
                <c:pt idx="532">
                  <c:v>0.104609</c:v>
                </c:pt>
                <c:pt idx="533">
                  <c:v>0.104768</c:v>
                </c:pt>
                <c:pt idx="534">
                  <c:v>0.104926</c:v>
                </c:pt>
                <c:pt idx="535">
                  <c:v>0.105084</c:v>
                </c:pt>
                <c:pt idx="536">
                  <c:v>0.105241</c:v>
                </c:pt>
                <c:pt idx="537">
                  <c:v>0.105398</c:v>
                </c:pt>
                <c:pt idx="538">
                  <c:v>0.10556</c:v>
                </c:pt>
                <c:pt idx="539">
                  <c:v>0.105722</c:v>
                </c:pt>
                <c:pt idx="540">
                  <c:v>0.105883</c:v>
                </c:pt>
                <c:pt idx="541">
                  <c:v>0.106038</c:v>
                </c:pt>
                <c:pt idx="542">
                  <c:v>0.106192</c:v>
                </c:pt>
                <c:pt idx="543">
                  <c:v>0.106346</c:v>
                </c:pt>
                <c:pt idx="544">
                  <c:v>0.106508</c:v>
                </c:pt>
                <c:pt idx="545">
                  <c:v>0.106681</c:v>
                </c:pt>
                <c:pt idx="546">
                  <c:v>0.106857</c:v>
                </c:pt>
                <c:pt idx="547">
                  <c:v>0.107019</c:v>
                </c:pt>
                <c:pt idx="548">
                  <c:v>0.107179</c:v>
                </c:pt>
                <c:pt idx="549">
                  <c:v>0.107364</c:v>
                </c:pt>
                <c:pt idx="550">
                  <c:v>0.107624</c:v>
                </c:pt>
                <c:pt idx="551">
                  <c:v>0.10794</c:v>
                </c:pt>
                <c:pt idx="552">
                  <c:v>0.108225</c:v>
                </c:pt>
                <c:pt idx="553">
                  <c:v>0.108452</c:v>
                </c:pt>
                <c:pt idx="554">
                  <c:v>0.10866</c:v>
                </c:pt>
                <c:pt idx="555">
                  <c:v>0.108928</c:v>
                </c:pt>
                <c:pt idx="556">
                  <c:v>0.109209</c:v>
                </c:pt>
                <c:pt idx="557">
                  <c:v>0.109453</c:v>
                </c:pt>
                <c:pt idx="558">
                  <c:v>0.10968</c:v>
                </c:pt>
                <c:pt idx="559">
                  <c:v>0.109903</c:v>
                </c:pt>
                <c:pt idx="560">
                  <c:v>0.110116</c:v>
                </c:pt>
                <c:pt idx="561">
                  <c:v>0.110322</c:v>
                </c:pt>
                <c:pt idx="562">
                  <c:v>0.110527</c:v>
                </c:pt>
                <c:pt idx="563">
                  <c:v>0.11071</c:v>
                </c:pt>
                <c:pt idx="564">
                  <c:v>0.110883</c:v>
                </c:pt>
                <c:pt idx="565">
                  <c:v>0.111051</c:v>
                </c:pt>
                <c:pt idx="566">
                  <c:v>0.111215</c:v>
                </c:pt>
                <c:pt idx="567">
                  <c:v>0.11138</c:v>
                </c:pt>
                <c:pt idx="568">
                  <c:v>0.111544</c:v>
                </c:pt>
                <c:pt idx="569">
                  <c:v>0.111707</c:v>
                </c:pt>
                <c:pt idx="570">
                  <c:v>0.11187</c:v>
                </c:pt>
                <c:pt idx="571">
                  <c:v>0.112035</c:v>
                </c:pt>
                <c:pt idx="572">
                  <c:v>0.112197</c:v>
                </c:pt>
                <c:pt idx="573">
                  <c:v>0.112365</c:v>
                </c:pt>
                <c:pt idx="574">
                  <c:v>0.112541</c:v>
                </c:pt>
                <c:pt idx="575">
                  <c:v>0.112728</c:v>
                </c:pt>
                <c:pt idx="576">
                  <c:v>0.112934</c:v>
                </c:pt>
                <c:pt idx="577">
                  <c:v>0.113139</c:v>
                </c:pt>
                <c:pt idx="578">
                  <c:v>0.113332</c:v>
                </c:pt>
                <c:pt idx="579">
                  <c:v>0.113507</c:v>
                </c:pt>
                <c:pt idx="580">
                  <c:v>0.113676</c:v>
                </c:pt>
                <c:pt idx="581">
                  <c:v>0.113839</c:v>
                </c:pt>
                <c:pt idx="582">
                  <c:v>0.114004</c:v>
                </c:pt>
                <c:pt idx="583">
                  <c:v>0.11417</c:v>
                </c:pt>
                <c:pt idx="584">
                  <c:v>0.114332</c:v>
                </c:pt>
                <c:pt idx="585">
                  <c:v>0.114491</c:v>
                </c:pt>
                <c:pt idx="586">
                  <c:v>0.114653</c:v>
                </c:pt>
                <c:pt idx="587">
                  <c:v>0.114817</c:v>
                </c:pt>
                <c:pt idx="588">
                  <c:v>0.114981</c:v>
                </c:pt>
                <c:pt idx="589">
                  <c:v>0.115143</c:v>
                </c:pt>
                <c:pt idx="590">
                  <c:v>0.115301</c:v>
                </c:pt>
                <c:pt idx="591">
                  <c:v>0.115464</c:v>
                </c:pt>
                <c:pt idx="592">
                  <c:v>0.115629</c:v>
                </c:pt>
                <c:pt idx="593">
                  <c:v>0.115791</c:v>
                </c:pt>
                <c:pt idx="594">
                  <c:v>0.115952</c:v>
                </c:pt>
                <c:pt idx="595">
                  <c:v>0.116115</c:v>
                </c:pt>
                <c:pt idx="596">
                  <c:v>0.116285</c:v>
                </c:pt>
                <c:pt idx="597">
                  <c:v>0.116471</c:v>
                </c:pt>
                <c:pt idx="598">
                  <c:v>0.116673</c:v>
                </c:pt>
                <c:pt idx="599">
                  <c:v>0.116855</c:v>
                </c:pt>
                <c:pt idx="600">
                  <c:v>0.11703</c:v>
                </c:pt>
                <c:pt idx="601">
                  <c:v>0.117205</c:v>
                </c:pt>
                <c:pt idx="602">
                  <c:v>0.117378</c:v>
                </c:pt>
                <c:pt idx="603">
                  <c:v>0.117547</c:v>
                </c:pt>
                <c:pt idx="604">
                  <c:v>0.117704</c:v>
                </c:pt>
                <c:pt idx="605">
                  <c:v>0.117867</c:v>
                </c:pt>
                <c:pt idx="606">
                  <c:v>0.118033</c:v>
                </c:pt>
                <c:pt idx="607">
                  <c:v>0.118198</c:v>
                </c:pt>
                <c:pt idx="608">
                  <c:v>0.118349</c:v>
                </c:pt>
                <c:pt idx="609">
                  <c:v>0.118511</c:v>
                </c:pt>
                <c:pt idx="610">
                  <c:v>0.118678</c:v>
                </c:pt>
                <c:pt idx="611">
                  <c:v>0.118839</c:v>
                </c:pt>
                <c:pt idx="612">
                  <c:v>0.118999</c:v>
                </c:pt>
                <c:pt idx="613">
                  <c:v>0.119156</c:v>
                </c:pt>
                <c:pt idx="614">
                  <c:v>0.119311</c:v>
                </c:pt>
                <c:pt idx="615">
                  <c:v>0.119464</c:v>
                </c:pt>
                <c:pt idx="616">
                  <c:v>0.119618</c:v>
                </c:pt>
                <c:pt idx="617">
                  <c:v>0.119767</c:v>
                </c:pt>
                <c:pt idx="618">
                  <c:v>0.119932</c:v>
                </c:pt>
                <c:pt idx="619">
                  <c:v>0.120101</c:v>
                </c:pt>
                <c:pt idx="620">
                  <c:v>0.120264</c:v>
                </c:pt>
                <c:pt idx="621">
                  <c:v>0.120419</c:v>
                </c:pt>
                <c:pt idx="622">
                  <c:v>0.120573</c:v>
                </c:pt>
                <c:pt idx="623">
                  <c:v>0.120726</c:v>
                </c:pt>
                <c:pt idx="624">
                  <c:v>0.120879</c:v>
                </c:pt>
                <c:pt idx="625">
                  <c:v>0.121032</c:v>
                </c:pt>
                <c:pt idx="626">
                  <c:v>0.121186</c:v>
                </c:pt>
                <c:pt idx="627">
                  <c:v>0.12135</c:v>
                </c:pt>
                <c:pt idx="628">
                  <c:v>0.121539</c:v>
                </c:pt>
                <c:pt idx="629">
                  <c:v>0.121742</c:v>
                </c:pt>
                <c:pt idx="630">
                  <c:v>0.121951</c:v>
                </c:pt>
                <c:pt idx="631">
                  <c:v>0.122146</c:v>
                </c:pt>
                <c:pt idx="632">
                  <c:v>0.122323</c:v>
                </c:pt>
                <c:pt idx="633">
                  <c:v>0.122503</c:v>
                </c:pt>
                <c:pt idx="634">
                  <c:v>0.122701</c:v>
                </c:pt>
                <c:pt idx="635">
                  <c:v>0.122902</c:v>
                </c:pt>
                <c:pt idx="636">
                  <c:v>0.123119</c:v>
                </c:pt>
                <c:pt idx="637">
                  <c:v>0.123364</c:v>
                </c:pt>
                <c:pt idx="638">
                  <c:v>0.123639</c:v>
                </c:pt>
                <c:pt idx="639">
                  <c:v>0.123935</c:v>
                </c:pt>
                <c:pt idx="640">
                  <c:v>0.12423</c:v>
                </c:pt>
                <c:pt idx="641">
                  <c:v>0.124513</c:v>
                </c:pt>
                <c:pt idx="642">
                  <c:v>0.124805</c:v>
                </c:pt>
                <c:pt idx="643">
                  <c:v>0.125111</c:v>
                </c:pt>
                <c:pt idx="644">
                  <c:v>0.125406</c:v>
                </c:pt>
                <c:pt idx="645">
                  <c:v>0.125699</c:v>
                </c:pt>
                <c:pt idx="646">
                  <c:v>0.125998</c:v>
                </c:pt>
                <c:pt idx="647">
                  <c:v>0.126295</c:v>
                </c:pt>
                <c:pt idx="648">
                  <c:v>0.126602</c:v>
                </c:pt>
                <c:pt idx="649">
                  <c:v>0.126918</c:v>
                </c:pt>
                <c:pt idx="650">
                  <c:v>0.127225</c:v>
                </c:pt>
                <c:pt idx="651">
                  <c:v>0.127531</c:v>
                </c:pt>
                <c:pt idx="652">
                  <c:v>0.127825</c:v>
                </c:pt>
                <c:pt idx="653">
                  <c:v>0.12812</c:v>
                </c:pt>
                <c:pt idx="654">
                  <c:v>0.128417</c:v>
                </c:pt>
                <c:pt idx="655">
                  <c:v>0.128715</c:v>
                </c:pt>
                <c:pt idx="656">
                  <c:v>0.129</c:v>
                </c:pt>
                <c:pt idx="657">
                  <c:v>0.129283</c:v>
                </c:pt>
                <c:pt idx="658">
                  <c:v>0.129568</c:v>
                </c:pt>
                <c:pt idx="659">
                  <c:v>0.12987</c:v>
                </c:pt>
                <c:pt idx="660">
                  <c:v>0.130174</c:v>
                </c:pt>
                <c:pt idx="661">
                  <c:v>0.130473</c:v>
                </c:pt>
                <c:pt idx="662">
                  <c:v>0.130777</c:v>
                </c:pt>
                <c:pt idx="663">
                  <c:v>0.131082</c:v>
                </c:pt>
                <c:pt idx="664">
                  <c:v>0.131377</c:v>
                </c:pt>
                <c:pt idx="665">
                  <c:v>0.13167</c:v>
                </c:pt>
                <c:pt idx="666">
                  <c:v>0.131962</c:v>
                </c:pt>
                <c:pt idx="667">
                  <c:v>0.132255</c:v>
                </c:pt>
                <c:pt idx="668">
                  <c:v>0.132548</c:v>
                </c:pt>
                <c:pt idx="669">
                  <c:v>0.132862</c:v>
                </c:pt>
                <c:pt idx="670">
                  <c:v>0.133172</c:v>
                </c:pt>
                <c:pt idx="671">
                  <c:v>0.133479</c:v>
                </c:pt>
                <c:pt idx="672">
                  <c:v>0.133775</c:v>
                </c:pt>
                <c:pt idx="673">
                  <c:v>0.134073</c:v>
                </c:pt>
                <c:pt idx="674">
                  <c:v>0.134375</c:v>
                </c:pt>
                <c:pt idx="675">
                  <c:v>0.134683</c:v>
                </c:pt>
                <c:pt idx="676">
                  <c:v>0.134996</c:v>
                </c:pt>
                <c:pt idx="677">
                  <c:v>0.135304</c:v>
                </c:pt>
                <c:pt idx="678">
                  <c:v>0.135605</c:v>
                </c:pt>
                <c:pt idx="679">
                  <c:v>0.135914</c:v>
                </c:pt>
                <c:pt idx="680">
                  <c:v>0.136223</c:v>
                </c:pt>
                <c:pt idx="681">
                  <c:v>0.136533</c:v>
                </c:pt>
                <c:pt idx="682">
                  <c:v>0.136838</c:v>
                </c:pt>
                <c:pt idx="683">
                  <c:v>0.137134</c:v>
                </c:pt>
                <c:pt idx="684">
                  <c:v>0.137419</c:v>
                </c:pt>
                <c:pt idx="685">
                  <c:v>0.137705</c:v>
                </c:pt>
                <c:pt idx="686">
                  <c:v>0.137995</c:v>
                </c:pt>
                <c:pt idx="687">
                  <c:v>0.13828</c:v>
                </c:pt>
                <c:pt idx="688">
                  <c:v>0.138557</c:v>
                </c:pt>
                <c:pt idx="689">
                  <c:v>0.138829</c:v>
                </c:pt>
                <c:pt idx="690">
                  <c:v>0.139084</c:v>
                </c:pt>
                <c:pt idx="691">
                  <c:v>0.139322</c:v>
                </c:pt>
                <c:pt idx="692">
                  <c:v>0.139523</c:v>
                </c:pt>
                <c:pt idx="693">
                  <c:v>0.139708</c:v>
                </c:pt>
                <c:pt idx="694">
                  <c:v>0.139879</c:v>
                </c:pt>
                <c:pt idx="695">
                  <c:v>0.140049</c:v>
                </c:pt>
                <c:pt idx="696">
                  <c:v>0.140216</c:v>
                </c:pt>
                <c:pt idx="697">
                  <c:v>0.140375</c:v>
                </c:pt>
                <c:pt idx="698">
                  <c:v>0.140544</c:v>
                </c:pt>
                <c:pt idx="699">
                  <c:v>0.140719</c:v>
                </c:pt>
                <c:pt idx="700">
                  <c:v>0.140888</c:v>
                </c:pt>
                <c:pt idx="701">
                  <c:v>0.141049</c:v>
                </c:pt>
                <c:pt idx="702">
                  <c:v>0.141211</c:v>
                </c:pt>
                <c:pt idx="703">
                  <c:v>0.141376</c:v>
                </c:pt>
                <c:pt idx="704">
                  <c:v>0.141544</c:v>
                </c:pt>
                <c:pt idx="705">
                  <c:v>0.141728</c:v>
                </c:pt>
                <c:pt idx="706">
                  <c:v>0.141921</c:v>
                </c:pt>
                <c:pt idx="707">
                  <c:v>0.142117</c:v>
                </c:pt>
                <c:pt idx="708">
                  <c:v>0.142299</c:v>
                </c:pt>
                <c:pt idx="709">
                  <c:v>0.142467</c:v>
                </c:pt>
                <c:pt idx="710">
                  <c:v>0.142654</c:v>
                </c:pt>
                <c:pt idx="711">
                  <c:v>0.14286</c:v>
                </c:pt>
                <c:pt idx="712">
                  <c:v>0.143066</c:v>
                </c:pt>
                <c:pt idx="713">
                  <c:v>0.143256</c:v>
                </c:pt>
                <c:pt idx="714">
                  <c:v>0.143428</c:v>
                </c:pt>
                <c:pt idx="715">
                  <c:v>0.143582</c:v>
                </c:pt>
                <c:pt idx="716">
                  <c:v>0.143747</c:v>
                </c:pt>
                <c:pt idx="717">
                  <c:v>0.143918</c:v>
                </c:pt>
                <c:pt idx="718">
                  <c:v>0.14409</c:v>
                </c:pt>
                <c:pt idx="719">
                  <c:v>0.144269</c:v>
                </c:pt>
                <c:pt idx="720">
                  <c:v>0.144438</c:v>
                </c:pt>
                <c:pt idx="721">
                  <c:v>0.144608</c:v>
                </c:pt>
                <c:pt idx="722">
                  <c:v>0.144794</c:v>
                </c:pt>
                <c:pt idx="723">
                  <c:v>0.145</c:v>
                </c:pt>
                <c:pt idx="724">
                  <c:v>0.145184</c:v>
                </c:pt>
                <c:pt idx="725">
                  <c:v>0.145358</c:v>
                </c:pt>
                <c:pt idx="726">
                  <c:v>0.145522</c:v>
                </c:pt>
                <c:pt idx="727">
                  <c:v>0.145685</c:v>
                </c:pt>
                <c:pt idx="728">
                  <c:v>0.145849</c:v>
                </c:pt>
                <c:pt idx="729">
                  <c:v>0.146008</c:v>
                </c:pt>
                <c:pt idx="730">
                  <c:v>0.146169</c:v>
                </c:pt>
                <c:pt idx="731">
                  <c:v>0.146334</c:v>
                </c:pt>
                <c:pt idx="732">
                  <c:v>0.146515</c:v>
                </c:pt>
                <c:pt idx="733">
                  <c:v>0.146706</c:v>
                </c:pt>
                <c:pt idx="734">
                  <c:v>0.146909</c:v>
                </c:pt>
                <c:pt idx="735">
                  <c:v>0.147095</c:v>
                </c:pt>
                <c:pt idx="736">
                  <c:v>0.147262</c:v>
                </c:pt>
                <c:pt idx="737">
                  <c:v>0.147422</c:v>
                </c:pt>
                <c:pt idx="738">
                  <c:v>0.147584</c:v>
                </c:pt>
                <c:pt idx="739">
                  <c:v>0.147751</c:v>
                </c:pt>
                <c:pt idx="740">
                  <c:v>0.147916</c:v>
                </c:pt>
                <c:pt idx="741">
                  <c:v>0.148072</c:v>
                </c:pt>
                <c:pt idx="742">
                  <c:v>0.148224</c:v>
                </c:pt>
                <c:pt idx="743">
                  <c:v>0.148388</c:v>
                </c:pt>
                <c:pt idx="744">
                  <c:v>0.148553</c:v>
                </c:pt>
                <c:pt idx="745">
                  <c:v>0.148714</c:v>
                </c:pt>
                <c:pt idx="746">
                  <c:v>0.148881</c:v>
                </c:pt>
                <c:pt idx="747">
                  <c:v>0.149048</c:v>
                </c:pt>
                <c:pt idx="748">
                  <c:v>0.149226</c:v>
                </c:pt>
                <c:pt idx="749">
                  <c:v>0.149413</c:v>
                </c:pt>
                <c:pt idx="750">
                  <c:v>0.149607</c:v>
                </c:pt>
                <c:pt idx="751">
                  <c:v>0.149783</c:v>
                </c:pt>
                <c:pt idx="752">
                  <c:v>0.149966</c:v>
                </c:pt>
                <c:pt idx="753">
                  <c:v>0.150161</c:v>
                </c:pt>
                <c:pt idx="754">
                  <c:v>0.150351</c:v>
                </c:pt>
                <c:pt idx="755">
                  <c:v>0.150526</c:v>
                </c:pt>
                <c:pt idx="756">
                  <c:v>0.150689</c:v>
                </c:pt>
                <c:pt idx="757">
                  <c:v>0.150847</c:v>
                </c:pt>
                <c:pt idx="758">
                  <c:v>0.151007</c:v>
                </c:pt>
                <c:pt idx="759">
                  <c:v>0.151175</c:v>
                </c:pt>
                <c:pt idx="760">
                  <c:v>0.151336</c:v>
                </c:pt>
                <c:pt idx="761">
                  <c:v>0.151501</c:v>
                </c:pt>
                <c:pt idx="762">
                  <c:v>0.151666</c:v>
                </c:pt>
                <c:pt idx="763">
                  <c:v>0.151829</c:v>
                </c:pt>
                <c:pt idx="764">
                  <c:v>0.151991</c:v>
                </c:pt>
                <c:pt idx="765">
                  <c:v>0.152156</c:v>
                </c:pt>
                <c:pt idx="766">
                  <c:v>0.152323</c:v>
                </c:pt>
                <c:pt idx="767">
                  <c:v>0.152488</c:v>
                </c:pt>
                <c:pt idx="768">
                  <c:v>0.152654</c:v>
                </c:pt>
                <c:pt idx="769">
                  <c:v>0.152884</c:v>
                </c:pt>
                <c:pt idx="770">
                  <c:v>0.153188</c:v>
                </c:pt>
                <c:pt idx="771">
                  <c:v>0.153537</c:v>
                </c:pt>
                <c:pt idx="772">
                  <c:v>0.153886</c:v>
                </c:pt>
                <c:pt idx="773">
                  <c:v>0.154182</c:v>
                </c:pt>
                <c:pt idx="774">
                  <c:v>0.154406</c:v>
                </c:pt>
                <c:pt idx="775">
                  <c:v>0.154599</c:v>
                </c:pt>
                <c:pt idx="776">
                  <c:v>0.15477</c:v>
                </c:pt>
                <c:pt idx="777">
                  <c:v>0.154927</c:v>
                </c:pt>
                <c:pt idx="778">
                  <c:v>0.155084</c:v>
                </c:pt>
                <c:pt idx="779">
                  <c:v>0.155249</c:v>
                </c:pt>
                <c:pt idx="780">
                  <c:v>0.155424</c:v>
                </c:pt>
                <c:pt idx="781">
                  <c:v>0.155608</c:v>
                </c:pt>
                <c:pt idx="782">
                  <c:v>0.155785</c:v>
                </c:pt>
                <c:pt idx="783">
                  <c:v>0.155949</c:v>
                </c:pt>
                <c:pt idx="784">
                  <c:v>0.156107</c:v>
                </c:pt>
                <c:pt idx="785">
                  <c:v>0.156265</c:v>
                </c:pt>
                <c:pt idx="786">
                  <c:v>0.156423</c:v>
                </c:pt>
                <c:pt idx="787">
                  <c:v>0.156578</c:v>
                </c:pt>
                <c:pt idx="788">
                  <c:v>0.156733</c:v>
                </c:pt>
                <c:pt idx="789">
                  <c:v>0.156898</c:v>
                </c:pt>
                <c:pt idx="790">
                  <c:v>0.157062</c:v>
                </c:pt>
                <c:pt idx="791">
                  <c:v>0.157226</c:v>
                </c:pt>
                <c:pt idx="792">
                  <c:v>0.157382</c:v>
                </c:pt>
                <c:pt idx="793">
                  <c:v>0.157539</c:v>
                </c:pt>
                <c:pt idx="794">
                  <c:v>0.157692</c:v>
                </c:pt>
                <c:pt idx="795">
                  <c:v>0.157844</c:v>
                </c:pt>
                <c:pt idx="796">
                  <c:v>0.157998</c:v>
                </c:pt>
                <c:pt idx="797">
                  <c:v>0.158151</c:v>
                </c:pt>
                <c:pt idx="798">
                  <c:v>0.158303</c:v>
                </c:pt>
                <c:pt idx="799">
                  <c:v>0.158475</c:v>
                </c:pt>
                <c:pt idx="800">
                  <c:v>0.158667</c:v>
                </c:pt>
                <c:pt idx="801">
                  <c:v>0.158867</c:v>
                </c:pt>
                <c:pt idx="802">
                  <c:v>0.159068</c:v>
                </c:pt>
                <c:pt idx="803">
                  <c:v>0.15927</c:v>
                </c:pt>
                <c:pt idx="804">
                  <c:v>0.159465</c:v>
                </c:pt>
                <c:pt idx="805">
                  <c:v>0.159639</c:v>
                </c:pt>
                <c:pt idx="806">
                  <c:v>0.159797</c:v>
                </c:pt>
                <c:pt idx="807">
                  <c:v>0.159954</c:v>
                </c:pt>
                <c:pt idx="808">
                  <c:v>0.160111</c:v>
                </c:pt>
                <c:pt idx="809">
                  <c:v>0.160268</c:v>
                </c:pt>
                <c:pt idx="810">
                  <c:v>0.160425</c:v>
                </c:pt>
                <c:pt idx="811">
                  <c:v>0.160581</c:v>
                </c:pt>
                <c:pt idx="812">
                  <c:v>0.16074</c:v>
                </c:pt>
                <c:pt idx="813">
                  <c:v>0.160903</c:v>
                </c:pt>
                <c:pt idx="814">
                  <c:v>0.161066</c:v>
                </c:pt>
                <c:pt idx="815">
                  <c:v>0.161226</c:v>
                </c:pt>
                <c:pt idx="816">
                  <c:v>0.161385</c:v>
                </c:pt>
                <c:pt idx="817">
                  <c:v>0.161543</c:v>
                </c:pt>
                <c:pt idx="818">
                  <c:v>0.161703</c:v>
                </c:pt>
                <c:pt idx="819">
                  <c:v>0.161869</c:v>
                </c:pt>
                <c:pt idx="820">
                  <c:v>0.162033</c:v>
                </c:pt>
                <c:pt idx="821">
                  <c:v>0.162205</c:v>
                </c:pt>
                <c:pt idx="822">
                  <c:v>0.162395</c:v>
                </c:pt>
                <c:pt idx="823">
                  <c:v>0.162576</c:v>
                </c:pt>
                <c:pt idx="824">
                  <c:v>0.162742</c:v>
                </c:pt>
                <c:pt idx="825">
                  <c:v>0.162899999999999</c:v>
                </c:pt>
                <c:pt idx="826">
                  <c:v>0.163056999999999</c:v>
                </c:pt>
                <c:pt idx="827">
                  <c:v>0.163215</c:v>
                </c:pt>
                <c:pt idx="828">
                  <c:v>0.163370999999999</c:v>
                </c:pt>
                <c:pt idx="829">
                  <c:v>0.163528999999999</c:v>
                </c:pt>
                <c:pt idx="830">
                  <c:v>0.163688999999999</c:v>
                </c:pt>
                <c:pt idx="831">
                  <c:v>0.163854999999999</c:v>
                </c:pt>
                <c:pt idx="832">
                  <c:v>0.164022999999999</c:v>
                </c:pt>
                <c:pt idx="833">
                  <c:v>0.164190999999999</c:v>
                </c:pt>
                <c:pt idx="834">
                  <c:v>0.164352999999999</c:v>
                </c:pt>
                <c:pt idx="835">
                  <c:v>0.164511999999999</c:v>
                </c:pt>
                <c:pt idx="836">
                  <c:v>0.164672999999999</c:v>
                </c:pt>
                <c:pt idx="837">
                  <c:v>0.164832999999999</c:v>
                </c:pt>
                <c:pt idx="838">
                  <c:v>0.164992999999999</c:v>
                </c:pt>
                <c:pt idx="839">
                  <c:v>0.165157999999999</c:v>
                </c:pt>
                <c:pt idx="840">
                  <c:v>0.165320999999999</c:v>
                </c:pt>
                <c:pt idx="841">
                  <c:v>0.165484999999999</c:v>
                </c:pt>
                <c:pt idx="842">
                  <c:v>0.165645999999999</c:v>
                </c:pt>
                <c:pt idx="843">
                  <c:v>0.165799999999999</c:v>
                </c:pt>
                <c:pt idx="844">
                  <c:v>0.165952999999999</c:v>
                </c:pt>
                <c:pt idx="845">
                  <c:v>0.166105999999999</c:v>
                </c:pt>
                <c:pt idx="846">
                  <c:v>0.166261999999999</c:v>
                </c:pt>
                <c:pt idx="847">
                  <c:v>0.166417999999999</c:v>
                </c:pt>
                <c:pt idx="848">
                  <c:v>0.166573999999999</c:v>
                </c:pt>
                <c:pt idx="849">
                  <c:v>0.166729999999999</c:v>
                </c:pt>
                <c:pt idx="850">
                  <c:v>0.166884999999999</c:v>
                </c:pt>
                <c:pt idx="851">
                  <c:v>0.167040999999999</c:v>
                </c:pt>
                <c:pt idx="852">
                  <c:v>0.167235999999999</c:v>
                </c:pt>
                <c:pt idx="853">
                  <c:v>0.167503999999999</c:v>
                </c:pt>
                <c:pt idx="854">
                  <c:v>0.167823999999999</c:v>
                </c:pt>
                <c:pt idx="855">
                  <c:v>0.168097999999999</c:v>
                </c:pt>
                <c:pt idx="856">
                  <c:v>0.168334999999999</c:v>
                </c:pt>
                <c:pt idx="857">
                  <c:v>0.168578999999999</c:v>
                </c:pt>
                <c:pt idx="858">
                  <c:v>0.168867999999999</c:v>
                </c:pt>
                <c:pt idx="859">
                  <c:v>0.169147999999999</c:v>
                </c:pt>
                <c:pt idx="860">
                  <c:v>0.169380999999999</c:v>
                </c:pt>
                <c:pt idx="861">
                  <c:v>0.169588999999999</c:v>
                </c:pt>
                <c:pt idx="862">
                  <c:v>0.169769999999999</c:v>
                </c:pt>
                <c:pt idx="863">
                  <c:v>0.169932999999999</c:v>
                </c:pt>
                <c:pt idx="864">
                  <c:v>0.170096999999999</c:v>
                </c:pt>
                <c:pt idx="865">
                  <c:v>0.170253999999999</c:v>
                </c:pt>
                <c:pt idx="866">
                  <c:v>0.170423999999999</c:v>
                </c:pt>
                <c:pt idx="867">
                  <c:v>0.170593999999999</c:v>
                </c:pt>
                <c:pt idx="868">
                  <c:v>0.170762999999999</c:v>
                </c:pt>
                <c:pt idx="869">
                  <c:v>0.170929999999999</c:v>
                </c:pt>
                <c:pt idx="870">
                  <c:v>0.171096999999999</c:v>
                </c:pt>
                <c:pt idx="871">
                  <c:v>0.171263999999999</c:v>
                </c:pt>
                <c:pt idx="872">
                  <c:v>0.171434999999999</c:v>
                </c:pt>
                <c:pt idx="873">
                  <c:v>0.171619999999999</c:v>
                </c:pt>
                <c:pt idx="874">
                  <c:v>0.171819999999999</c:v>
                </c:pt>
                <c:pt idx="875">
                  <c:v>0.172028999999999</c:v>
                </c:pt>
                <c:pt idx="876">
                  <c:v>0.172238999999999</c:v>
                </c:pt>
                <c:pt idx="877">
                  <c:v>0.172453999999999</c:v>
                </c:pt>
                <c:pt idx="878">
                  <c:v>0.172667999999999</c:v>
                </c:pt>
                <c:pt idx="879">
                  <c:v>0.172877999999999</c:v>
                </c:pt>
                <c:pt idx="880">
                  <c:v>0.173081999999999</c:v>
                </c:pt>
                <c:pt idx="881">
                  <c:v>0.173264999999999</c:v>
                </c:pt>
                <c:pt idx="882">
                  <c:v>0.173428999999999</c:v>
                </c:pt>
                <c:pt idx="883">
                  <c:v>0.173583999999999</c:v>
                </c:pt>
                <c:pt idx="884">
                  <c:v>0.173749999999999</c:v>
                </c:pt>
                <c:pt idx="885">
                  <c:v>0.173917999999999</c:v>
                </c:pt>
                <c:pt idx="886">
                  <c:v>0.174083999999999</c:v>
                </c:pt>
                <c:pt idx="887">
                  <c:v>0.174245999999999</c:v>
                </c:pt>
                <c:pt idx="888">
                  <c:v>0.174413999999999</c:v>
                </c:pt>
                <c:pt idx="889">
                  <c:v>0.174584999999999</c:v>
                </c:pt>
                <c:pt idx="890">
                  <c:v>0.174757999999999</c:v>
                </c:pt>
                <c:pt idx="891">
                  <c:v>0.174924999999999</c:v>
                </c:pt>
                <c:pt idx="892">
                  <c:v>0.175082999999999</c:v>
                </c:pt>
                <c:pt idx="893">
                  <c:v>0.175250999999999</c:v>
                </c:pt>
                <c:pt idx="894">
                  <c:v>0.175414999999999</c:v>
                </c:pt>
                <c:pt idx="895">
                  <c:v>0.175577999999999</c:v>
                </c:pt>
                <c:pt idx="896">
                  <c:v>0.175741999999999</c:v>
                </c:pt>
                <c:pt idx="897">
                  <c:v>0.175914999999999</c:v>
                </c:pt>
                <c:pt idx="898">
                  <c:v>0.176102999999999</c:v>
                </c:pt>
                <c:pt idx="899">
                  <c:v>0.176308999999999</c:v>
                </c:pt>
                <c:pt idx="900">
                  <c:v>0.176515999999999</c:v>
                </c:pt>
                <c:pt idx="901">
                  <c:v>0.176704999999999</c:v>
                </c:pt>
                <c:pt idx="902">
                  <c:v>0.176887999999999</c:v>
                </c:pt>
                <c:pt idx="903">
                  <c:v>0.177055999999999</c:v>
                </c:pt>
                <c:pt idx="904">
                  <c:v>0.177220999999999</c:v>
                </c:pt>
                <c:pt idx="905">
                  <c:v>0.177388999999999</c:v>
                </c:pt>
                <c:pt idx="906">
                  <c:v>0.177554999999999</c:v>
                </c:pt>
                <c:pt idx="907">
                  <c:v>0.177716999999999</c:v>
                </c:pt>
                <c:pt idx="908">
                  <c:v>0.177881999999999</c:v>
                </c:pt>
                <c:pt idx="909">
                  <c:v>0.178045999999999</c:v>
                </c:pt>
                <c:pt idx="910">
                  <c:v>0.178199999999999</c:v>
                </c:pt>
                <c:pt idx="911">
                  <c:v>0.178365999999999</c:v>
                </c:pt>
                <c:pt idx="912">
                  <c:v>0.178531999999999</c:v>
                </c:pt>
                <c:pt idx="913">
                  <c:v>0.178696999999999</c:v>
                </c:pt>
                <c:pt idx="914">
                  <c:v>0.178861999999999</c:v>
                </c:pt>
                <c:pt idx="915">
                  <c:v>0.179023999999999</c:v>
                </c:pt>
                <c:pt idx="916">
                  <c:v>0.179191999999999</c:v>
                </c:pt>
                <c:pt idx="917">
                  <c:v>0.179360999999999</c:v>
                </c:pt>
                <c:pt idx="918">
                  <c:v>0.179531999999999</c:v>
                </c:pt>
                <c:pt idx="919">
                  <c:v>0.179705999999999</c:v>
                </c:pt>
                <c:pt idx="920">
                  <c:v>0.179902999999999</c:v>
                </c:pt>
                <c:pt idx="921">
                  <c:v>0.180115999999999</c:v>
                </c:pt>
                <c:pt idx="922">
                  <c:v>0.180315999999999</c:v>
                </c:pt>
                <c:pt idx="923">
                  <c:v>0.180498999999999</c:v>
                </c:pt>
                <c:pt idx="924">
                  <c:v>0.180665999999999</c:v>
                </c:pt>
                <c:pt idx="925">
                  <c:v>0.180829999999999</c:v>
                </c:pt>
                <c:pt idx="926">
                  <c:v>0.180992999999999</c:v>
                </c:pt>
                <c:pt idx="927">
                  <c:v>0.181158999999999</c:v>
                </c:pt>
                <c:pt idx="928">
                  <c:v>0.181316999999999</c:v>
                </c:pt>
                <c:pt idx="929">
                  <c:v>0.181487999999999</c:v>
                </c:pt>
                <c:pt idx="930">
                  <c:v>0.181655999999999</c:v>
                </c:pt>
                <c:pt idx="931">
                  <c:v>0.181820999999999</c:v>
                </c:pt>
                <c:pt idx="932">
                  <c:v>0.181984999999999</c:v>
                </c:pt>
                <c:pt idx="933">
                  <c:v>0.182149999999999</c:v>
                </c:pt>
                <c:pt idx="934">
                  <c:v>0.182313999999999</c:v>
                </c:pt>
                <c:pt idx="935">
                  <c:v>0.182475999999999</c:v>
                </c:pt>
                <c:pt idx="936">
                  <c:v>0.182663999999999</c:v>
                </c:pt>
                <c:pt idx="937">
                  <c:v>0.182869999999999</c:v>
                </c:pt>
                <c:pt idx="938">
                  <c:v>0.183092999999999</c:v>
                </c:pt>
                <c:pt idx="939">
                  <c:v>0.183342999999999</c:v>
                </c:pt>
                <c:pt idx="940">
                  <c:v>0.183633999999999</c:v>
                </c:pt>
                <c:pt idx="941">
                  <c:v>0.183945999999999</c:v>
                </c:pt>
                <c:pt idx="942">
                  <c:v>0.184254999999999</c:v>
                </c:pt>
                <c:pt idx="943">
                  <c:v>0.184565999999999</c:v>
                </c:pt>
                <c:pt idx="944">
                  <c:v>0.184874999999999</c:v>
                </c:pt>
                <c:pt idx="945">
                  <c:v>0.185178999999999</c:v>
                </c:pt>
                <c:pt idx="946">
                  <c:v>0.185471999999999</c:v>
                </c:pt>
                <c:pt idx="947">
                  <c:v>0.185769999999999</c:v>
                </c:pt>
                <c:pt idx="948">
                  <c:v>0.186073999999999</c:v>
                </c:pt>
                <c:pt idx="949">
                  <c:v>0.186378999999999</c:v>
                </c:pt>
                <c:pt idx="950">
                  <c:v>0.186665999999999</c:v>
                </c:pt>
                <c:pt idx="951">
                  <c:v>0.186950999999999</c:v>
                </c:pt>
                <c:pt idx="952">
                  <c:v>0.187240999999999</c:v>
                </c:pt>
                <c:pt idx="953">
                  <c:v>0.187550999999999</c:v>
                </c:pt>
                <c:pt idx="954">
                  <c:v>0.187863999999999</c:v>
                </c:pt>
                <c:pt idx="955">
                  <c:v>0.188178999999999</c:v>
                </c:pt>
                <c:pt idx="956">
                  <c:v>0.188482999999999</c:v>
                </c:pt>
                <c:pt idx="957">
                  <c:v>0.188785999999999</c:v>
                </c:pt>
                <c:pt idx="958">
                  <c:v>0.189088999999999</c:v>
                </c:pt>
                <c:pt idx="959">
                  <c:v>0.189398999999999</c:v>
                </c:pt>
                <c:pt idx="960">
                  <c:v>0.189706999999999</c:v>
                </c:pt>
                <c:pt idx="961">
                  <c:v>0.190012999999999</c:v>
                </c:pt>
                <c:pt idx="962">
                  <c:v>0.190320999999999</c:v>
                </c:pt>
                <c:pt idx="963">
                  <c:v>0.190625999999999</c:v>
                </c:pt>
                <c:pt idx="964">
                  <c:v>0.190919999999999</c:v>
                </c:pt>
                <c:pt idx="965">
                  <c:v>0.191214999999999</c:v>
                </c:pt>
                <c:pt idx="966">
                  <c:v>0.191518999999999</c:v>
                </c:pt>
                <c:pt idx="967">
                  <c:v>0.191818999999999</c:v>
                </c:pt>
                <c:pt idx="968">
                  <c:v>0.192117999999999</c:v>
                </c:pt>
                <c:pt idx="969">
                  <c:v>0.192417999999999</c:v>
                </c:pt>
                <c:pt idx="970">
                  <c:v>0.192716999999999</c:v>
                </c:pt>
                <c:pt idx="971">
                  <c:v>0.193017999999999</c:v>
                </c:pt>
                <c:pt idx="972">
                  <c:v>0.193329999999999</c:v>
                </c:pt>
                <c:pt idx="973">
                  <c:v>0.193649999999999</c:v>
                </c:pt>
                <c:pt idx="974">
                  <c:v>0.193968999999999</c:v>
                </c:pt>
                <c:pt idx="975">
                  <c:v>0.194288999999999</c:v>
                </c:pt>
                <c:pt idx="976">
                  <c:v>0.194587999999999</c:v>
                </c:pt>
                <c:pt idx="977">
                  <c:v>0.194894999999999</c:v>
                </c:pt>
                <c:pt idx="978">
                  <c:v>0.195195999999999</c:v>
                </c:pt>
                <c:pt idx="979">
                  <c:v>0.195496999999999</c:v>
                </c:pt>
                <c:pt idx="980">
                  <c:v>0.195802999999999</c:v>
                </c:pt>
                <c:pt idx="981">
                  <c:v>0.196112999999999</c:v>
                </c:pt>
                <c:pt idx="982">
                  <c:v>0.196416999999999</c:v>
                </c:pt>
                <c:pt idx="983">
                  <c:v>0.196718999999999</c:v>
                </c:pt>
                <c:pt idx="984">
                  <c:v>0.197012999999999</c:v>
                </c:pt>
                <c:pt idx="985">
                  <c:v>0.197302999999999</c:v>
                </c:pt>
                <c:pt idx="986">
                  <c:v>0.197594999999999</c:v>
                </c:pt>
                <c:pt idx="987">
                  <c:v>0.197875999999999</c:v>
                </c:pt>
                <c:pt idx="988">
                  <c:v>0.198150999999999</c:v>
                </c:pt>
                <c:pt idx="989">
                  <c:v>0.198412999999999</c:v>
                </c:pt>
                <c:pt idx="990">
                  <c:v>0.198626999999999</c:v>
                </c:pt>
                <c:pt idx="991">
                  <c:v>0.198787999999999</c:v>
                </c:pt>
                <c:pt idx="992">
                  <c:v>0.198954999999999</c:v>
                </c:pt>
                <c:pt idx="993">
                  <c:v>0.199120999999999</c:v>
                </c:pt>
                <c:pt idx="994">
                  <c:v>0.199311999999999</c:v>
                </c:pt>
                <c:pt idx="995">
                  <c:v>0.199501999999999</c:v>
                </c:pt>
                <c:pt idx="996">
                  <c:v>0.199665999999999</c:v>
                </c:pt>
                <c:pt idx="997">
                  <c:v>0.199828999999999</c:v>
                </c:pt>
                <c:pt idx="998">
                  <c:v>0.199993999999999</c:v>
                </c:pt>
                <c:pt idx="999">
                  <c:v>0.200164999999999</c:v>
                </c:pt>
                <c:pt idx="1000">
                  <c:v>0.200333999999999</c:v>
                </c:pt>
                <c:pt idx="1001">
                  <c:v>0.200520999999999</c:v>
                </c:pt>
                <c:pt idx="1002">
                  <c:v>0.200713999999999</c:v>
                </c:pt>
                <c:pt idx="1003">
                  <c:v>0.200907999999999</c:v>
                </c:pt>
                <c:pt idx="1004">
                  <c:v>0.201080999999999</c:v>
                </c:pt>
                <c:pt idx="1005">
                  <c:v>0.201257999999999</c:v>
                </c:pt>
                <c:pt idx="1006">
                  <c:v>0.201450999999999</c:v>
                </c:pt>
                <c:pt idx="1007">
                  <c:v>0.201647999999999</c:v>
                </c:pt>
                <c:pt idx="1008">
                  <c:v>0.201827999999999</c:v>
                </c:pt>
                <c:pt idx="1009">
                  <c:v>0.201986999999999</c:v>
                </c:pt>
                <c:pt idx="1010">
                  <c:v>0.202154999999999</c:v>
                </c:pt>
                <c:pt idx="1011">
                  <c:v>0.202353999999999</c:v>
                </c:pt>
                <c:pt idx="1012">
                  <c:v>0.202553999999999</c:v>
                </c:pt>
                <c:pt idx="1013">
                  <c:v>0.202747999999999</c:v>
                </c:pt>
                <c:pt idx="1014">
                  <c:v>0.202948999999999</c:v>
                </c:pt>
                <c:pt idx="1015">
                  <c:v>0.203154999999999</c:v>
                </c:pt>
                <c:pt idx="1016">
                  <c:v>0.203346999999999</c:v>
                </c:pt>
                <c:pt idx="1017">
                  <c:v>0.203521999999999</c:v>
                </c:pt>
                <c:pt idx="1018">
                  <c:v>0.203680999999999</c:v>
                </c:pt>
                <c:pt idx="1019">
                  <c:v>0.203850999999999</c:v>
                </c:pt>
                <c:pt idx="1020">
                  <c:v>0.204021999999999</c:v>
                </c:pt>
                <c:pt idx="1021">
                  <c:v>0.204194999999999</c:v>
                </c:pt>
                <c:pt idx="1022">
                  <c:v>0.204378999999999</c:v>
                </c:pt>
                <c:pt idx="1023">
                  <c:v>0.204580999999999</c:v>
                </c:pt>
                <c:pt idx="1024">
                  <c:v>0.204786999999999</c:v>
                </c:pt>
                <c:pt idx="1025">
                  <c:v>0.204978999999999</c:v>
                </c:pt>
                <c:pt idx="1026">
                  <c:v>0.205153999999999</c:v>
                </c:pt>
                <c:pt idx="1027">
                  <c:v>0.205311999999999</c:v>
                </c:pt>
                <c:pt idx="1028">
                  <c:v>0.205482999999999</c:v>
                </c:pt>
                <c:pt idx="1029">
                  <c:v>0.205655999999999</c:v>
                </c:pt>
                <c:pt idx="1030">
                  <c:v>0.205823999999999</c:v>
                </c:pt>
                <c:pt idx="1031">
                  <c:v>0.205988999999999</c:v>
                </c:pt>
                <c:pt idx="1032">
                  <c:v>0.206151999999999</c:v>
                </c:pt>
                <c:pt idx="1033">
                  <c:v>0.206316999999999</c:v>
                </c:pt>
                <c:pt idx="1034">
                  <c:v>0.206482999999999</c:v>
                </c:pt>
                <c:pt idx="1035">
                  <c:v>0.206648999999999</c:v>
                </c:pt>
                <c:pt idx="1036">
                  <c:v>0.206807999999999</c:v>
                </c:pt>
                <c:pt idx="1037">
                  <c:v>0.206976999999999</c:v>
                </c:pt>
                <c:pt idx="1038">
                  <c:v>0.207144999999999</c:v>
                </c:pt>
                <c:pt idx="1039">
                  <c:v>0.207309999999999</c:v>
                </c:pt>
                <c:pt idx="1040">
                  <c:v>0.207476999999999</c:v>
                </c:pt>
                <c:pt idx="1041">
                  <c:v>0.207644999999999</c:v>
                </c:pt>
                <c:pt idx="1042">
                  <c:v>0.207820999999999</c:v>
                </c:pt>
                <c:pt idx="1043">
                  <c:v>0.208012999999999</c:v>
                </c:pt>
                <c:pt idx="1044">
                  <c:v>0.208210999999999</c:v>
                </c:pt>
                <c:pt idx="1045">
                  <c:v>0.208381999999999</c:v>
                </c:pt>
                <c:pt idx="1046">
                  <c:v>0.208550999999999</c:v>
                </c:pt>
                <c:pt idx="1047">
                  <c:v>0.208716999999999</c:v>
                </c:pt>
                <c:pt idx="1048">
                  <c:v>0.208880999999999</c:v>
                </c:pt>
                <c:pt idx="1049">
                  <c:v>0.209043999999999</c:v>
                </c:pt>
                <c:pt idx="1050">
                  <c:v>0.209206999999999</c:v>
                </c:pt>
                <c:pt idx="1051">
                  <c:v>0.209369999999999</c:v>
                </c:pt>
                <c:pt idx="1052">
                  <c:v>0.209531999999999</c:v>
                </c:pt>
                <c:pt idx="1053">
                  <c:v>0.209692999999999</c:v>
                </c:pt>
                <c:pt idx="1054">
                  <c:v>0.209846999999999</c:v>
                </c:pt>
                <c:pt idx="1055">
                  <c:v>0.210013999999999</c:v>
                </c:pt>
                <c:pt idx="1056">
                  <c:v>0.210182999999999</c:v>
                </c:pt>
                <c:pt idx="1057">
                  <c:v>0.210350999999999</c:v>
                </c:pt>
                <c:pt idx="1058">
                  <c:v>0.210517999999999</c:v>
                </c:pt>
                <c:pt idx="1059">
                  <c:v>0.210677999999999</c:v>
                </c:pt>
                <c:pt idx="1060">
                  <c:v>0.210845999999999</c:v>
                </c:pt>
                <c:pt idx="1061">
                  <c:v>0.211014999999999</c:v>
                </c:pt>
                <c:pt idx="1062">
                  <c:v>0.211178999999999</c:v>
                </c:pt>
                <c:pt idx="1063">
                  <c:v>0.211348999999999</c:v>
                </c:pt>
                <c:pt idx="1064">
                  <c:v>0.211546999999999</c:v>
                </c:pt>
                <c:pt idx="1065">
                  <c:v>0.211731999999999</c:v>
                </c:pt>
                <c:pt idx="1066">
                  <c:v>0.211894999999999</c:v>
                </c:pt>
                <c:pt idx="1067">
                  <c:v>0.212053999999999</c:v>
                </c:pt>
                <c:pt idx="1068">
                  <c:v>0.212210999999999</c:v>
                </c:pt>
                <c:pt idx="1069">
                  <c:v>0.212410999999999</c:v>
                </c:pt>
                <c:pt idx="1070">
                  <c:v>0.212678999999999</c:v>
                </c:pt>
                <c:pt idx="1071">
                  <c:v>0.213000999999999</c:v>
                </c:pt>
                <c:pt idx="1072">
                  <c:v>0.213334999999999</c:v>
                </c:pt>
                <c:pt idx="1073">
                  <c:v>0.213619999999999</c:v>
                </c:pt>
                <c:pt idx="1074">
                  <c:v>0.213828999999999</c:v>
                </c:pt>
                <c:pt idx="1075">
                  <c:v>0.213995999999999</c:v>
                </c:pt>
                <c:pt idx="1076">
                  <c:v>0.214148999999999</c:v>
                </c:pt>
                <c:pt idx="1077">
                  <c:v>0.214298999999999</c:v>
                </c:pt>
                <c:pt idx="1078">
                  <c:v>0.214452999999999</c:v>
                </c:pt>
                <c:pt idx="1079">
                  <c:v>0.214605999999999</c:v>
                </c:pt>
                <c:pt idx="1080">
                  <c:v>0.214778999999999</c:v>
                </c:pt>
                <c:pt idx="1081">
                  <c:v>0.214965999999999</c:v>
                </c:pt>
                <c:pt idx="1082">
                  <c:v>0.215145999999999</c:v>
                </c:pt>
                <c:pt idx="1083">
                  <c:v>0.215309999999999</c:v>
                </c:pt>
                <c:pt idx="1084">
                  <c:v>0.215468999999999</c:v>
                </c:pt>
                <c:pt idx="1085">
                  <c:v>0.215626999999999</c:v>
                </c:pt>
                <c:pt idx="1086">
                  <c:v>0.215785999999999</c:v>
                </c:pt>
                <c:pt idx="1087">
                  <c:v>0.215938999999999</c:v>
                </c:pt>
                <c:pt idx="1088">
                  <c:v>0.216091999999999</c:v>
                </c:pt>
                <c:pt idx="1089">
                  <c:v>0.216243999999999</c:v>
                </c:pt>
                <c:pt idx="1090">
                  <c:v>0.216397999999999</c:v>
                </c:pt>
                <c:pt idx="1091">
                  <c:v>0.216551999999999</c:v>
                </c:pt>
                <c:pt idx="1092">
                  <c:v>0.216706999999999</c:v>
                </c:pt>
                <c:pt idx="1093">
                  <c:v>0.216862999999999</c:v>
                </c:pt>
                <c:pt idx="1094">
                  <c:v>0.217017999999999</c:v>
                </c:pt>
                <c:pt idx="1095">
                  <c:v>0.217175999999999</c:v>
                </c:pt>
                <c:pt idx="1096">
                  <c:v>0.217332999999999</c:v>
                </c:pt>
                <c:pt idx="1097">
                  <c:v>0.217486999999999</c:v>
                </c:pt>
                <c:pt idx="1098">
                  <c:v>0.217638999999999</c:v>
                </c:pt>
                <c:pt idx="1099">
                  <c:v>0.217788999999999</c:v>
                </c:pt>
                <c:pt idx="1100">
                  <c:v>0.217950999999999</c:v>
                </c:pt>
                <c:pt idx="1101">
                  <c:v>0.218117999999999</c:v>
                </c:pt>
                <c:pt idx="1102">
                  <c:v>0.218299999999999</c:v>
                </c:pt>
                <c:pt idx="1103">
                  <c:v>0.218496999999999</c:v>
                </c:pt>
                <c:pt idx="1104">
                  <c:v>0.218689999999999</c:v>
                </c:pt>
                <c:pt idx="1105">
                  <c:v>0.218866999999999</c:v>
                </c:pt>
                <c:pt idx="1106">
                  <c:v>0.219029999999999</c:v>
                </c:pt>
                <c:pt idx="1107">
                  <c:v>0.219192999999999</c:v>
                </c:pt>
                <c:pt idx="1108">
                  <c:v>0.219355999999999</c:v>
                </c:pt>
                <c:pt idx="1109">
                  <c:v>0.219516999999999</c:v>
                </c:pt>
                <c:pt idx="1110">
                  <c:v>0.219674999999999</c:v>
                </c:pt>
                <c:pt idx="1111">
                  <c:v>0.219833999999999</c:v>
                </c:pt>
                <c:pt idx="1112">
                  <c:v>0.219990999999999</c:v>
                </c:pt>
                <c:pt idx="1113">
                  <c:v>0.220154999999999</c:v>
                </c:pt>
                <c:pt idx="1114">
                  <c:v>0.220320999999999</c:v>
                </c:pt>
                <c:pt idx="1115">
                  <c:v>0.220488999999999</c:v>
                </c:pt>
                <c:pt idx="1116">
                  <c:v>0.220647999999999</c:v>
                </c:pt>
                <c:pt idx="1117">
                  <c:v>0.220802999999999</c:v>
                </c:pt>
                <c:pt idx="1118">
                  <c:v>0.220957999999999</c:v>
                </c:pt>
                <c:pt idx="1119">
                  <c:v>0.221113999999999</c:v>
                </c:pt>
                <c:pt idx="1120">
                  <c:v>0.221282999999999</c:v>
                </c:pt>
                <c:pt idx="1121">
                  <c:v>0.221454999999999</c:v>
                </c:pt>
                <c:pt idx="1122">
                  <c:v>0.221616999999999</c:v>
                </c:pt>
                <c:pt idx="1123">
                  <c:v>0.221772999999999</c:v>
                </c:pt>
                <c:pt idx="1124">
                  <c:v>0.221948999999999</c:v>
                </c:pt>
                <c:pt idx="1125">
                  <c:v>0.222140999999999</c:v>
                </c:pt>
                <c:pt idx="1126">
                  <c:v>0.222323999999999</c:v>
                </c:pt>
                <c:pt idx="1127">
                  <c:v>0.222488999999999</c:v>
                </c:pt>
                <c:pt idx="1128">
                  <c:v>0.222646999999999</c:v>
                </c:pt>
                <c:pt idx="1129">
                  <c:v>0.222804999999999</c:v>
                </c:pt>
                <c:pt idx="1130">
                  <c:v>0.222963999999999</c:v>
                </c:pt>
                <c:pt idx="1131">
                  <c:v>0.223120999999999</c:v>
                </c:pt>
                <c:pt idx="1132">
                  <c:v>0.223277999999999</c:v>
                </c:pt>
                <c:pt idx="1133">
                  <c:v>0.223440999999999</c:v>
                </c:pt>
                <c:pt idx="1134">
                  <c:v>0.223604999999999</c:v>
                </c:pt>
                <c:pt idx="1135">
                  <c:v>0.223770999999999</c:v>
                </c:pt>
                <c:pt idx="1136">
                  <c:v>0.223937999999999</c:v>
                </c:pt>
                <c:pt idx="1137">
                  <c:v>0.224104999999999</c:v>
                </c:pt>
                <c:pt idx="1138">
                  <c:v>0.224270999999999</c:v>
                </c:pt>
                <c:pt idx="1139">
                  <c:v>0.224432999999999</c:v>
                </c:pt>
                <c:pt idx="1140">
                  <c:v>0.224598999999999</c:v>
                </c:pt>
                <c:pt idx="1141">
                  <c:v>0.224765999999999</c:v>
                </c:pt>
                <c:pt idx="1142">
                  <c:v>0.224925999999999</c:v>
                </c:pt>
                <c:pt idx="1143">
                  <c:v>0.225092999999999</c:v>
                </c:pt>
                <c:pt idx="1144">
                  <c:v>0.225255999999999</c:v>
                </c:pt>
                <c:pt idx="1145">
                  <c:v>0.225412999999999</c:v>
                </c:pt>
                <c:pt idx="1146">
                  <c:v>0.225569999999999</c:v>
                </c:pt>
                <c:pt idx="1147">
                  <c:v>0.225724999999999</c:v>
                </c:pt>
                <c:pt idx="1148">
                  <c:v>0.225876999999999</c:v>
                </c:pt>
                <c:pt idx="1149">
                  <c:v>0.226031999999999</c:v>
                </c:pt>
                <c:pt idx="1150">
                  <c:v>0.226184999999999</c:v>
                </c:pt>
                <c:pt idx="1151">
                  <c:v>0.226338999999999</c:v>
                </c:pt>
                <c:pt idx="1152">
                  <c:v>0.226517999999999</c:v>
                </c:pt>
                <c:pt idx="1153">
                  <c:v>0.226771999999999</c:v>
                </c:pt>
                <c:pt idx="1154">
                  <c:v>0.227091999999999</c:v>
                </c:pt>
                <c:pt idx="1155">
                  <c:v>0.227386999999999</c:v>
                </c:pt>
                <c:pt idx="1156">
                  <c:v>0.227623999999999</c:v>
                </c:pt>
                <c:pt idx="1157">
                  <c:v>0.227836999999999</c:v>
                </c:pt>
                <c:pt idx="1158">
                  <c:v>0.228103999999999</c:v>
                </c:pt>
                <c:pt idx="1159">
                  <c:v>0.228384999999999</c:v>
                </c:pt>
                <c:pt idx="1160">
                  <c:v>0.228636999999999</c:v>
                </c:pt>
                <c:pt idx="1161">
                  <c:v>0.228854999999999</c:v>
                </c:pt>
                <c:pt idx="1162">
                  <c:v>0.229047999999999</c:v>
                </c:pt>
                <c:pt idx="1163">
                  <c:v>0.229220999999999</c:v>
                </c:pt>
                <c:pt idx="1164">
                  <c:v>0.229381999999999</c:v>
                </c:pt>
                <c:pt idx="1165">
                  <c:v>0.229542999999999</c:v>
                </c:pt>
                <c:pt idx="1166">
                  <c:v>0.229697999999999</c:v>
                </c:pt>
                <c:pt idx="1167">
                  <c:v>0.229863999999999</c:v>
                </c:pt>
                <c:pt idx="1168">
                  <c:v>0.230029999999999</c:v>
                </c:pt>
                <c:pt idx="1169">
                  <c:v>0.230193999999999</c:v>
                </c:pt>
                <c:pt idx="1170">
                  <c:v>0.230362999999999</c:v>
                </c:pt>
                <c:pt idx="1171">
                  <c:v>0.230531999999999</c:v>
                </c:pt>
                <c:pt idx="1172">
                  <c:v>0.230699999999999</c:v>
                </c:pt>
                <c:pt idx="1173">
                  <c:v>0.230869999999999</c:v>
                </c:pt>
                <c:pt idx="1174">
                  <c:v>0.231056999999999</c:v>
                </c:pt>
                <c:pt idx="1175">
                  <c:v>0.231259999999999</c:v>
                </c:pt>
                <c:pt idx="1176">
                  <c:v>0.231468999999999</c:v>
                </c:pt>
                <c:pt idx="1177">
                  <c:v>0.231678999999999</c:v>
                </c:pt>
                <c:pt idx="1178">
                  <c:v>0.231885999999999</c:v>
                </c:pt>
                <c:pt idx="1179">
                  <c:v>0.232093999999999</c:v>
                </c:pt>
                <c:pt idx="1180">
                  <c:v>0.232309999999999</c:v>
                </c:pt>
                <c:pt idx="1181">
                  <c:v>0.232517999999999</c:v>
                </c:pt>
                <c:pt idx="1182">
                  <c:v>0.232701999999999</c:v>
                </c:pt>
                <c:pt idx="1183">
                  <c:v>0.232862999999999</c:v>
                </c:pt>
                <c:pt idx="1184">
                  <c:v>0.233014999999999</c:v>
                </c:pt>
                <c:pt idx="1185">
                  <c:v>0.233180999999999</c:v>
                </c:pt>
                <c:pt idx="1186">
                  <c:v>0.233343999999999</c:v>
                </c:pt>
                <c:pt idx="1187">
                  <c:v>0.233510999999999</c:v>
                </c:pt>
                <c:pt idx="1188">
                  <c:v>0.233672999999999</c:v>
                </c:pt>
                <c:pt idx="1189">
                  <c:v>0.233833999999999</c:v>
                </c:pt>
                <c:pt idx="1190">
                  <c:v>0.233999999999999</c:v>
                </c:pt>
                <c:pt idx="1191">
                  <c:v>0.234167999999999</c:v>
                </c:pt>
                <c:pt idx="1192">
                  <c:v>0.234329999999999</c:v>
                </c:pt>
                <c:pt idx="1193">
                  <c:v>0.234483999999999</c:v>
                </c:pt>
                <c:pt idx="1194">
                  <c:v>0.234649999999999</c:v>
                </c:pt>
                <c:pt idx="1195">
                  <c:v>0.234815999999999</c:v>
                </c:pt>
                <c:pt idx="1196">
                  <c:v>0.234981999999999</c:v>
                </c:pt>
                <c:pt idx="1197">
                  <c:v>0.235144999999999</c:v>
                </c:pt>
                <c:pt idx="1198">
                  <c:v>0.235310999999999</c:v>
                </c:pt>
                <c:pt idx="1199">
                  <c:v>0.235475999999999</c:v>
                </c:pt>
                <c:pt idx="1200">
                  <c:v>0.235655999999999</c:v>
                </c:pt>
                <c:pt idx="1201">
                  <c:v>0.235839999999999</c:v>
                </c:pt>
                <c:pt idx="1202">
                  <c:v>0.236027999999999</c:v>
                </c:pt>
                <c:pt idx="1203">
                  <c:v>0.236210999999999</c:v>
                </c:pt>
                <c:pt idx="1204">
                  <c:v>0.236378999999999</c:v>
                </c:pt>
                <c:pt idx="1205">
                  <c:v>0.236541999999999</c:v>
                </c:pt>
                <c:pt idx="1206">
                  <c:v>0.236700999999999</c:v>
                </c:pt>
                <c:pt idx="1207">
                  <c:v>0.236863999999999</c:v>
                </c:pt>
                <c:pt idx="1208">
                  <c:v>0.237025999999999</c:v>
                </c:pt>
                <c:pt idx="1209">
                  <c:v>0.237185999999999</c:v>
                </c:pt>
                <c:pt idx="1210">
                  <c:v>0.237344999999999</c:v>
                </c:pt>
                <c:pt idx="1211">
                  <c:v>0.237496999999999</c:v>
                </c:pt>
                <c:pt idx="1212">
                  <c:v>0.237662999999999</c:v>
                </c:pt>
                <c:pt idx="1213">
                  <c:v>0.237827999999999</c:v>
                </c:pt>
                <c:pt idx="1214">
                  <c:v>0.237991999999999</c:v>
                </c:pt>
                <c:pt idx="1215">
                  <c:v>0.238173999999999</c:v>
                </c:pt>
                <c:pt idx="1216">
                  <c:v>0.238372999999999</c:v>
                </c:pt>
                <c:pt idx="1217">
                  <c:v>0.238563999999999</c:v>
                </c:pt>
                <c:pt idx="1218">
                  <c:v>0.238738999999999</c:v>
                </c:pt>
                <c:pt idx="1219">
                  <c:v>0.238897999999999</c:v>
                </c:pt>
                <c:pt idx="1220">
                  <c:v>0.239060999999999</c:v>
                </c:pt>
                <c:pt idx="1221">
                  <c:v>0.239248999999999</c:v>
                </c:pt>
                <c:pt idx="1222">
                  <c:v>0.239447999999999</c:v>
                </c:pt>
                <c:pt idx="1223">
                  <c:v>0.239636999999999</c:v>
                </c:pt>
                <c:pt idx="1224">
                  <c:v>0.239805999999999</c:v>
                </c:pt>
                <c:pt idx="1225">
                  <c:v>0.239961999999999</c:v>
                </c:pt>
                <c:pt idx="1226">
                  <c:v>0.240115999999999</c:v>
                </c:pt>
                <c:pt idx="1227">
                  <c:v>0.240284999999999</c:v>
                </c:pt>
                <c:pt idx="1228">
                  <c:v>0.240450999999999</c:v>
                </c:pt>
                <c:pt idx="1229">
                  <c:v>0.240633999999999</c:v>
                </c:pt>
                <c:pt idx="1230">
                  <c:v>0.240829999999999</c:v>
                </c:pt>
                <c:pt idx="1231">
                  <c:v>0.241012999999999</c:v>
                </c:pt>
                <c:pt idx="1232">
                  <c:v>0.241179999999999</c:v>
                </c:pt>
                <c:pt idx="1233">
                  <c:v>0.241335999999999</c:v>
                </c:pt>
                <c:pt idx="1234">
                  <c:v>0.241494999999999</c:v>
                </c:pt>
                <c:pt idx="1235">
                  <c:v>0.241655999999999</c:v>
                </c:pt>
                <c:pt idx="1236">
                  <c:v>0.241830999999999</c:v>
                </c:pt>
                <c:pt idx="1237">
                  <c:v>0.242021999999999</c:v>
                </c:pt>
                <c:pt idx="1238">
                  <c:v>0.242229999999999</c:v>
                </c:pt>
                <c:pt idx="1239">
                  <c:v>0.242445999999999</c:v>
                </c:pt>
                <c:pt idx="1240">
                  <c:v>0.242699999999999</c:v>
                </c:pt>
                <c:pt idx="1241">
                  <c:v>0.242988999999999</c:v>
                </c:pt>
                <c:pt idx="1242">
                  <c:v>0.243302999999999</c:v>
                </c:pt>
                <c:pt idx="1243">
                  <c:v>0.243613999999999</c:v>
                </c:pt>
                <c:pt idx="1244">
                  <c:v>0.243922999999999</c:v>
                </c:pt>
                <c:pt idx="1245">
                  <c:v>0.244224999999999</c:v>
                </c:pt>
                <c:pt idx="1246">
                  <c:v>0.244526999999999</c:v>
                </c:pt>
                <c:pt idx="1247">
                  <c:v>0.244823999999999</c:v>
                </c:pt>
                <c:pt idx="1248">
                  <c:v>0.245123999999999</c:v>
                </c:pt>
                <c:pt idx="1249">
                  <c:v>0.245420999999999</c:v>
                </c:pt>
                <c:pt idx="1250">
                  <c:v>0.245714999999999</c:v>
                </c:pt>
                <c:pt idx="1251">
                  <c:v>0.246016999999999</c:v>
                </c:pt>
                <c:pt idx="1252">
                  <c:v>0.246319999999999</c:v>
                </c:pt>
                <c:pt idx="1253">
                  <c:v>0.246616999999999</c:v>
                </c:pt>
                <c:pt idx="1254">
                  <c:v>0.246911999999999</c:v>
                </c:pt>
                <c:pt idx="1255">
                  <c:v>0.247212999999999</c:v>
                </c:pt>
                <c:pt idx="1256">
                  <c:v>0.247506999999999</c:v>
                </c:pt>
                <c:pt idx="1257">
                  <c:v>0.247804999999999</c:v>
                </c:pt>
                <c:pt idx="1258">
                  <c:v>0.248108999999999</c:v>
                </c:pt>
                <c:pt idx="1259">
                  <c:v>0.248408999999999</c:v>
                </c:pt>
                <c:pt idx="1260">
                  <c:v>0.248711999999999</c:v>
                </c:pt>
                <c:pt idx="1261">
                  <c:v>0.249018999999999</c:v>
                </c:pt>
                <c:pt idx="1262">
                  <c:v>0.249330999999999</c:v>
                </c:pt>
                <c:pt idx="1263">
                  <c:v>0.249638999999999</c:v>
                </c:pt>
                <c:pt idx="1264">
                  <c:v>0.249944999999999</c:v>
                </c:pt>
                <c:pt idx="1265">
                  <c:v>0.250246999999999</c:v>
                </c:pt>
                <c:pt idx="1266">
                  <c:v>0.250542999999999</c:v>
                </c:pt>
                <c:pt idx="1267">
                  <c:v>0.250838999999999</c:v>
                </c:pt>
                <c:pt idx="1268">
                  <c:v>0.251146999999999</c:v>
                </c:pt>
                <c:pt idx="1269">
                  <c:v>0.251459999999999</c:v>
                </c:pt>
                <c:pt idx="1270">
                  <c:v>0.251764999999999</c:v>
                </c:pt>
                <c:pt idx="1271">
                  <c:v>0.252067999999999</c:v>
                </c:pt>
                <c:pt idx="1272">
                  <c:v>0.252375999999999</c:v>
                </c:pt>
                <c:pt idx="1273">
                  <c:v>0.252686999999999</c:v>
                </c:pt>
                <c:pt idx="1274">
                  <c:v>0.253001999999999</c:v>
                </c:pt>
                <c:pt idx="1275">
                  <c:v>0.253311999999999</c:v>
                </c:pt>
                <c:pt idx="1276">
                  <c:v>0.253618999999999</c:v>
                </c:pt>
                <c:pt idx="1277">
                  <c:v>0.253927999999999</c:v>
                </c:pt>
                <c:pt idx="1278">
                  <c:v>0.254236999999999</c:v>
                </c:pt>
                <c:pt idx="1279">
                  <c:v>0.254533999999999</c:v>
                </c:pt>
                <c:pt idx="1280">
                  <c:v>0.254832999999999</c:v>
                </c:pt>
                <c:pt idx="1281">
                  <c:v>0.255131999999999</c:v>
                </c:pt>
                <c:pt idx="1282">
                  <c:v>0.255431999999999</c:v>
                </c:pt>
                <c:pt idx="1283">
                  <c:v>0.255733999999999</c:v>
                </c:pt>
                <c:pt idx="1284">
                  <c:v>0.256037999999999</c:v>
                </c:pt>
                <c:pt idx="1285">
                  <c:v>0.256326999999999</c:v>
                </c:pt>
                <c:pt idx="1286">
                  <c:v>0.256604999999999</c:v>
                </c:pt>
                <c:pt idx="1287">
                  <c:v>0.256877999999999</c:v>
                </c:pt>
                <c:pt idx="1288">
                  <c:v>0.257138999999999</c:v>
                </c:pt>
                <c:pt idx="1289">
                  <c:v>0.257345999999999</c:v>
                </c:pt>
                <c:pt idx="1290">
                  <c:v>0.257514999999999</c:v>
                </c:pt>
                <c:pt idx="1291">
                  <c:v>0.257676999999999</c:v>
                </c:pt>
                <c:pt idx="1292">
                  <c:v>0.257833999999999</c:v>
                </c:pt>
                <c:pt idx="1293">
                  <c:v>0.258004999999999</c:v>
                </c:pt>
                <c:pt idx="1294">
                  <c:v>0.258176999999999</c:v>
                </c:pt>
                <c:pt idx="1295">
                  <c:v>0.258345999999999</c:v>
                </c:pt>
                <c:pt idx="1296">
                  <c:v>0.258510999999999</c:v>
                </c:pt>
                <c:pt idx="1297">
                  <c:v>0.258695999999999</c:v>
                </c:pt>
                <c:pt idx="1298">
                  <c:v>0.258875999999999</c:v>
                </c:pt>
                <c:pt idx="1299">
                  <c:v>0.259036999999999</c:v>
                </c:pt>
                <c:pt idx="1300">
                  <c:v>0.259202999999999</c:v>
                </c:pt>
                <c:pt idx="1301">
                  <c:v>0.259358999999999</c:v>
                </c:pt>
                <c:pt idx="1302">
                  <c:v>0.259526999999999</c:v>
                </c:pt>
                <c:pt idx="1303">
                  <c:v>0.259706999999999</c:v>
                </c:pt>
                <c:pt idx="1304">
                  <c:v>0.259898999999999</c:v>
                </c:pt>
                <c:pt idx="1305">
                  <c:v>0.260093999999999</c:v>
                </c:pt>
                <c:pt idx="1306">
                  <c:v>0.260278999999999</c:v>
                </c:pt>
                <c:pt idx="1307">
                  <c:v>0.260450999999999</c:v>
                </c:pt>
                <c:pt idx="1308">
                  <c:v>0.260612999999999</c:v>
                </c:pt>
                <c:pt idx="1309">
                  <c:v>0.260779999999999</c:v>
                </c:pt>
                <c:pt idx="1310">
                  <c:v>0.260942999999999</c:v>
                </c:pt>
                <c:pt idx="1311">
                  <c:v>0.261114999999999</c:v>
                </c:pt>
                <c:pt idx="1312">
                  <c:v>0.261283999999999</c:v>
                </c:pt>
                <c:pt idx="1313">
                  <c:v>0.261467999999999</c:v>
                </c:pt>
                <c:pt idx="1314">
                  <c:v>0.261657999999999</c:v>
                </c:pt>
                <c:pt idx="1315">
                  <c:v>0.261847999999999</c:v>
                </c:pt>
                <c:pt idx="1316">
                  <c:v>0.262019999999999</c:v>
                </c:pt>
                <c:pt idx="1317">
                  <c:v>0.262176999999999</c:v>
                </c:pt>
                <c:pt idx="1318">
                  <c:v>0.262340999999999</c:v>
                </c:pt>
                <c:pt idx="1319">
                  <c:v>0.262516999999999</c:v>
                </c:pt>
                <c:pt idx="1320">
                  <c:v>0.262710999999999</c:v>
                </c:pt>
                <c:pt idx="1321">
                  <c:v>0.262891999999999</c:v>
                </c:pt>
                <c:pt idx="1322">
                  <c:v>0.263055999999999</c:v>
                </c:pt>
                <c:pt idx="1323">
                  <c:v>0.263218999999999</c:v>
                </c:pt>
                <c:pt idx="1324">
                  <c:v>0.263396999999999</c:v>
                </c:pt>
                <c:pt idx="1325">
                  <c:v>0.263591999999999</c:v>
                </c:pt>
                <c:pt idx="1326">
                  <c:v>0.263776999999999</c:v>
                </c:pt>
                <c:pt idx="1327">
                  <c:v>0.263946999999999</c:v>
                </c:pt>
                <c:pt idx="1328">
                  <c:v>0.264098999999999</c:v>
                </c:pt>
                <c:pt idx="1329">
                  <c:v>0.264259999999999</c:v>
                </c:pt>
                <c:pt idx="1330">
                  <c:v>0.264420999999999</c:v>
                </c:pt>
                <c:pt idx="1331">
                  <c:v>0.264585999999999</c:v>
                </c:pt>
                <c:pt idx="1332">
                  <c:v>0.264748999999999</c:v>
                </c:pt>
                <c:pt idx="1333">
                  <c:v>0.264908999999999</c:v>
                </c:pt>
                <c:pt idx="1334">
                  <c:v>0.265067999999999</c:v>
                </c:pt>
                <c:pt idx="1335">
                  <c:v>0.265226999999999</c:v>
                </c:pt>
                <c:pt idx="1336">
                  <c:v>0.265383999999999</c:v>
                </c:pt>
                <c:pt idx="1337">
                  <c:v>0.265537999999999</c:v>
                </c:pt>
                <c:pt idx="1338">
                  <c:v>0.265705999999999</c:v>
                </c:pt>
                <c:pt idx="1339">
                  <c:v>0.265875999999999</c:v>
                </c:pt>
                <c:pt idx="1340">
                  <c:v>0.266044999999999</c:v>
                </c:pt>
                <c:pt idx="1341">
                  <c:v>0.266208999999999</c:v>
                </c:pt>
                <c:pt idx="1342">
                  <c:v>0.266367999999999</c:v>
                </c:pt>
                <c:pt idx="1343">
                  <c:v>0.266521999999999</c:v>
                </c:pt>
                <c:pt idx="1344">
                  <c:v>0.266691999999999</c:v>
                </c:pt>
                <c:pt idx="1345">
                  <c:v>0.266881999999999</c:v>
                </c:pt>
                <c:pt idx="1346">
                  <c:v>0.267063999999999</c:v>
                </c:pt>
                <c:pt idx="1347">
                  <c:v>0.267234999999999</c:v>
                </c:pt>
                <c:pt idx="1348">
                  <c:v>0.267395999999999</c:v>
                </c:pt>
                <c:pt idx="1349">
                  <c:v>0.267558999999999</c:v>
                </c:pt>
                <c:pt idx="1350">
                  <c:v>0.267719999999999</c:v>
                </c:pt>
                <c:pt idx="1351">
                  <c:v>0.267878999999999</c:v>
                </c:pt>
                <c:pt idx="1352">
                  <c:v>0.268035999999999</c:v>
                </c:pt>
                <c:pt idx="1353">
                  <c:v>0.268192999999999</c:v>
                </c:pt>
                <c:pt idx="1354">
                  <c:v>0.268350999999999</c:v>
                </c:pt>
                <c:pt idx="1355">
                  <c:v>0.268502999999999</c:v>
                </c:pt>
                <c:pt idx="1356">
                  <c:v>0.268662999999999</c:v>
                </c:pt>
                <c:pt idx="1357">
                  <c:v>0.268822999999999</c:v>
                </c:pt>
                <c:pt idx="1358">
                  <c:v>0.268985999999999</c:v>
                </c:pt>
                <c:pt idx="1359">
                  <c:v>0.269145999999999</c:v>
                </c:pt>
                <c:pt idx="1360">
                  <c:v>0.269301999999999</c:v>
                </c:pt>
                <c:pt idx="1361">
                  <c:v>0.269457999999999</c:v>
                </c:pt>
                <c:pt idx="1362">
                  <c:v>0.269617999999999</c:v>
                </c:pt>
                <c:pt idx="1363">
                  <c:v>0.269772999999999</c:v>
                </c:pt>
                <c:pt idx="1364">
                  <c:v>0.269946999999999</c:v>
                </c:pt>
                <c:pt idx="1365">
                  <c:v>0.270136999999999</c:v>
                </c:pt>
                <c:pt idx="1366">
                  <c:v>0.270324999999999</c:v>
                </c:pt>
                <c:pt idx="1367">
                  <c:v>0.270500999999999</c:v>
                </c:pt>
                <c:pt idx="1368">
                  <c:v>0.270707999999999</c:v>
                </c:pt>
                <c:pt idx="1369">
                  <c:v>0.270977999999999</c:v>
                </c:pt>
                <c:pt idx="1370">
                  <c:v>0.271299999999999</c:v>
                </c:pt>
                <c:pt idx="1371">
                  <c:v>0.271642999999999</c:v>
                </c:pt>
                <c:pt idx="1372">
                  <c:v>0.271935999999999</c:v>
                </c:pt>
                <c:pt idx="1373">
                  <c:v>0.272146999999999</c:v>
                </c:pt>
                <c:pt idx="1374">
                  <c:v>0.272308999999999</c:v>
                </c:pt>
                <c:pt idx="1375">
                  <c:v>0.272456999999999</c:v>
                </c:pt>
                <c:pt idx="1376">
                  <c:v>0.272607999999999</c:v>
                </c:pt>
                <c:pt idx="1377">
                  <c:v>0.272758999999999</c:v>
                </c:pt>
                <c:pt idx="1378">
                  <c:v>0.272905999999999</c:v>
                </c:pt>
                <c:pt idx="1379">
                  <c:v>0.273064999999999</c:v>
                </c:pt>
                <c:pt idx="1380">
                  <c:v>0.273239999999999</c:v>
                </c:pt>
                <c:pt idx="1381">
                  <c:v>0.273415999999999</c:v>
                </c:pt>
                <c:pt idx="1382">
                  <c:v>0.273579999999999</c:v>
                </c:pt>
                <c:pt idx="1383">
                  <c:v>0.273730999999999</c:v>
                </c:pt>
                <c:pt idx="1384">
                  <c:v>0.273875999999999</c:v>
                </c:pt>
                <c:pt idx="1385">
                  <c:v>0.274025999999999</c:v>
                </c:pt>
                <c:pt idx="1386">
                  <c:v>0.274175999999999</c:v>
                </c:pt>
                <c:pt idx="1387">
                  <c:v>0.274327999999999</c:v>
                </c:pt>
                <c:pt idx="1388">
                  <c:v>0.274477999999999</c:v>
                </c:pt>
                <c:pt idx="1389">
                  <c:v>0.274626999999999</c:v>
                </c:pt>
                <c:pt idx="1390">
                  <c:v>0.274775999999999</c:v>
                </c:pt>
                <c:pt idx="1391">
                  <c:v>0.274928999999999</c:v>
                </c:pt>
                <c:pt idx="1392">
                  <c:v>0.275081999999999</c:v>
                </c:pt>
                <c:pt idx="1393">
                  <c:v>0.275233999999999</c:v>
                </c:pt>
                <c:pt idx="1394">
                  <c:v>0.275380999999999</c:v>
                </c:pt>
                <c:pt idx="1395">
                  <c:v>0.275532999999999</c:v>
                </c:pt>
                <c:pt idx="1396">
                  <c:v>0.275688999999999</c:v>
                </c:pt>
                <c:pt idx="1397">
                  <c:v>0.275842999999999</c:v>
                </c:pt>
                <c:pt idx="1398">
                  <c:v>0.275990999999999</c:v>
                </c:pt>
                <c:pt idx="1399">
                  <c:v>0.276143999999999</c:v>
                </c:pt>
                <c:pt idx="1400">
                  <c:v>0.276297999999999</c:v>
                </c:pt>
                <c:pt idx="1401">
                  <c:v>0.276464999999999</c:v>
                </c:pt>
                <c:pt idx="1402">
                  <c:v>0.276649999999999</c:v>
                </c:pt>
                <c:pt idx="1403">
                  <c:v>0.276844999999999</c:v>
                </c:pt>
                <c:pt idx="1404">
                  <c:v>0.277025999999999</c:v>
                </c:pt>
                <c:pt idx="1405">
                  <c:v>0.277192999999999</c:v>
                </c:pt>
                <c:pt idx="1406">
                  <c:v>0.277344999999999</c:v>
                </c:pt>
                <c:pt idx="1407">
                  <c:v>0.277498999999999</c:v>
                </c:pt>
                <c:pt idx="1408">
                  <c:v>0.277650999999999</c:v>
                </c:pt>
                <c:pt idx="1409">
                  <c:v>0.277806999999999</c:v>
                </c:pt>
                <c:pt idx="1410">
                  <c:v>0.277963999999999</c:v>
                </c:pt>
                <c:pt idx="1411">
                  <c:v>0.278115999999999</c:v>
                </c:pt>
                <c:pt idx="1412">
                  <c:v>0.278272999999999</c:v>
                </c:pt>
                <c:pt idx="1413">
                  <c:v>0.278429999999999</c:v>
                </c:pt>
                <c:pt idx="1414">
                  <c:v>0.278582999999999</c:v>
                </c:pt>
                <c:pt idx="1415">
                  <c:v>0.278737999999999</c:v>
                </c:pt>
                <c:pt idx="1416">
                  <c:v>0.278889999999999</c:v>
                </c:pt>
                <c:pt idx="1417">
                  <c:v>0.279041999999999</c:v>
                </c:pt>
                <c:pt idx="1418">
                  <c:v>0.279194999999999</c:v>
                </c:pt>
                <c:pt idx="1419">
                  <c:v>0.279348999999999</c:v>
                </c:pt>
                <c:pt idx="1420">
                  <c:v>0.279504999999999</c:v>
                </c:pt>
                <c:pt idx="1421">
                  <c:v>0.279666999999999</c:v>
                </c:pt>
                <c:pt idx="1422">
                  <c:v>0.279827999999999</c:v>
                </c:pt>
                <c:pt idx="1423">
                  <c:v>0.279993999999999</c:v>
                </c:pt>
                <c:pt idx="1424">
                  <c:v>0.280174999999999</c:v>
                </c:pt>
                <c:pt idx="1425">
                  <c:v>0.280364999999999</c:v>
                </c:pt>
                <c:pt idx="1426">
                  <c:v>0.280534999999999</c:v>
                </c:pt>
                <c:pt idx="1427">
                  <c:v>0.280687999999999</c:v>
                </c:pt>
                <c:pt idx="1428">
                  <c:v>0.280842999999999</c:v>
                </c:pt>
                <c:pt idx="1429">
                  <c:v>0.280995999999999</c:v>
                </c:pt>
                <c:pt idx="1430">
                  <c:v>0.281149999999999</c:v>
                </c:pt>
                <c:pt idx="1431">
                  <c:v>0.281300999999999</c:v>
                </c:pt>
                <c:pt idx="1432">
                  <c:v>0.281452999999999</c:v>
                </c:pt>
                <c:pt idx="1433">
                  <c:v>0.281609999999999</c:v>
                </c:pt>
                <c:pt idx="1434">
                  <c:v>0.281762999999999</c:v>
                </c:pt>
                <c:pt idx="1435">
                  <c:v>0.281914999999999</c:v>
                </c:pt>
                <c:pt idx="1436">
                  <c:v>0.282065999999999</c:v>
                </c:pt>
                <c:pt idx="1437">
                  <c:v>0.282218999999999</c:v>
                </c:pt>
                <c:pt idx="1438">
                  <c:v>0.282371999999999</c:v>
                </c:pt>
                <c:pt idx="1439">
                  <c:v>0.282524999999999</c:v>
                </c:pt>
                <c:pt idx="1440">
                  <c:v>0.282678999999999</c:v>
                </c:pt>
                <c:pt idx="1441">
                  <c:v>0.282837999999999</c:v>
                </c:pt>
                <c:pt idx="1442">
                  <c:v>0.282999999999999</c:v>
                </c:pt>
                <c:pt idx="1443">
                  <c:v>0.283157999999999</c:v>
                </c:pt>
                <c:pt idx="1444">
                  <c:v>0.283312999999999</c:v>
                </c:pt>
                <c:pt idx="1445">
                  <c:v>0.283460999999999</c:v>
                </c:pt>
                <c:pt idx="1446">
                  <c:v>0.283608999999999</c:v>
                </c:pt>
                <c:pt idx="1447">
                  <c:v>0.283754999999999</c:v>
                </c:pt>
                <c:pt idx="1448">
                  <c:v>0.283902999999999</c:v>
                </c:pt>
                <c:pt idx="1449">
                  <c:v>0.284052999999999</c:v>
                </c:pt>
                <c:pt idx="1450">
                  <c:v>0.284201999999999</c:v>
                </c:pt>
                <c:pt idx="1451">
                  <c:v>0.284353999999999</c:v>
                </c:pt>
                <c:pt idx="1452">
                  <c:v>0.284580999999999</c:v>
                </c:pt>
                <c:pt idx="1453">
                  <c:v>0.284879999999999</c:v>
                </c:pt>
                <c:pt idx="1454">
                  <c:v>0.285180999999999</c:v>
                </c:pt>
                <c:pt idx="1455">
                  <c:v>0.285423999999999</c:v>
                </c:pt>
                <c:pt idx="1456">
                  <c:v>0.285651999999999</c:v>
                </c:pt>
                <c:pt idx="1457">
                  <c:v>0.285925999999999</c:v>
                </c:pt>
                <c:pt idx="1458">
                  <c:v>0.286206999999999</c:v>
                </c:pt>
                <c:pt idx="1459">
                  <c:v>0.286440999999999</c:v>
                </c:pt>
                <c:pt idx="1460">
                  <c:v>0.286643999999999</c:v>
                </c:pt>
                <c:pt idx="1461">
                  <c:v>0.286831999999999</c:v>
                </c:pt>
                <c:pt idx="1462">
                  <c:v>0.287001999999999</c:v>
                </c:pt>
                <c:pt idx="1463">
                  <c:v>0.287161999999999</c:v>
                </c:pt>
                <c:pt idx="1464">
                  <c:v>0.287316999999999</c:v>
                </c:pt>
                <c:pt idx="1465">
                  <c:v>0.287479999999999</c:v>
                </c:pt>
                <c:pt idx="1466">
                  <c:v>0.287639999999999</c:v>
                </c:pt>
                <c:pt idx="1467">
                  <c:v>0.287799999999999</c:v>
                </c:pt>
                <c:pt idx="1468">
                  <c:v>0.287952999999999</c:v>
                </c:pt>
                <c:pt idx="1469">
                  <c:v>0.288105999999999</c:v>
                </c:pt>
                <c:pt idx="1470">
                  <c:v>0.288259999999999</c:v>
                </c:pt>
                <c:pt idx="1471">
                  <c:v>0.288412999999999</c:v>
                </c:pt>
                <c:pt idx="1472">
                  <c:v>0.288571999999999</c:v>
                </c:pt>
                <c:pt idx="1473">
                  <c:v>0.288729999999999</c:v>
                </c:pt>
                <c:pt idx="1474">
                  <c:v>0.288891999999999</c:v>
                </c:pt>
                <c:pt idx="1475">
                  <c:v>0.289054999999999</c:v>
                </c:pt>
                <c:pt idx="1476">
                  <c:v>0.289215999999999</c:v>
                </c:pt>
                <c:pt idx="1477">
                  <c:v>0.289371999999999</c:v>
                </c:pt>
                <c:pt idx="1478">
                  <c:v>0.289527999999999</c:v>
                </c:pt>
                <c:pt idx="1479">
                  <c:v>0.289702999999999</c:v>
                </c:pt>
                <c:pt idx="1480">
                  <c:v>0.289895999999999</c:v>
                </c:pt>
                <c:pt idx="1481">
                  <c:v>0.290085999999999</c:v>
                </c:pt>
                <c:pt idx="1482">
                  <c:v>0.290257999999999</c:v>
                </c:pt>
                <c:pt idx="1483">
                  <c:v>0.290415999999999</c:v>
                </c:pt>
                <c:pt idx="1484">
                  <c:v>0.290572999999999</c:v>
                </c:pt>
                <c:pt idx="1485">
                  <c:v>0.290729999999999</c:v>
                </c:pt>
                <c:pt idx="1486">
                  <c:v>0.290884999999999</c:v>
                </c:pt>
                <c:pt idx="1487">
                  <c:v>0.291036999999999</c:v>
                </c:pt>
                <c:pt idx="1488">
                  <c:v>0.291190999999999</c:v>
                </c:pt>
                <c:pt idx="1489">
                  <c:v>0.291363999999999</c:v>
                </c:pt>
                <c:pt idx="1490">
                  <c:v>0.291553999999999</c:v>
                </c:pt>
                <c:pt idx="1491">
                  <c:v>0.291793999999999</c:v>
                </c:pt>
                <c:pt idx="1492">
                  <c:v>0.292044999999999</c:v>
                </c:pt>
                <c:pt idx="1493">
                  <c:v>0.292285999999999</c:v>
                </c:pt>
                <c:pt idx="1494">
                  <c:v>0.292499999999999</c:v>
                </c:pt>
                <c:pt idx="1495">
                  <c:v>0.292718999999999</c:v>
                </c:pt>
                <c:pt idx="1496">
                  <c:v>0.292932999999999</c:v>
                </c:pt>
                <c:pt idx="1497">
                  <c:v>0.293153999999999</c:v>
                </c:pt>
                <c:pt idx="1498">
                  <c:v>0.293362999999999</c:v>
                </c:pt>
                <c:pt idx="1499">
                  <c:v>0.293569999999999</c:v>
                </c:pt>
                <c:pt idx="1500">
                  <c:v>0.293766999999999</c:v>
                </c:pt>
                <c:pt idx="1501">
                  <c:v>0.293967999999999</c:v>
                </c:pt>
                <c:pt idx="1502">
                  <c:v>0.294148999999999</c:v>
                </c:pt>
                <c:pt idx="1503">
                  <c:v>0.294310999999999</c:v>
                </c:pt>
                <c:pt idx="1504">
                  <c:v>0.294467999999999</c:v>
                </c:pt>
                <c:pt idx="1505">
                  <c:v>0.294623999999999</c:v>
                </c:pt>
                <c:pt idx="1506">
                  <c:v>0.294778999999999</c:v>
                </c:pt>
                <c:pt idx="1507">
                  <c:v>0.294933999999999</c:v>
                </c:pt>
                <c:pt idx="1508">
                  <c:v>0.295089999999999</c:v>
                </c:pt>
                <c:pt idx="1509">
                  <c:v>0.295248999999999</c:v>
                </c:pt>
                <c:pt idx="1510">
                  <c:v>0.295411999999999</c:v>
                </c:pt>
                <c:pt idx="1511">
                  <c:v>0.295570999999999</c:v>
                </c:pt>
                <c:pt idx="1512">
                  <c:v>0.295729999999999</c:v>
                </c:pt>
                <c:pt idx="1513">
                  <c:v>0.295885999999999</c:v>
                </c:pt>
                <c:pt idx="1514">
                  <c:v>0.296044999999999</c:v>
                </c:pt>
                <c:pt idx="1515">
                  <c:v>0.296204999999999</c:v>
                </c:pt>
                <c:pt idx="1516">
                  <c:v>0.296363999999999</c:v>
                </c:pt>
                <c:pt idx="1517">
                  <c:v>0.296522999999999</c:v>
                </c:pt>
                <c:pt idx="1518">
                  <c:v>0.296685999999999</c:v>
                </c:pt>
                <c:pt idx="1519">
                  <c:v>0.296865999999999</c:v>
                </c:pt>
                <c:pt idx="1520">
                  <c:v>0.297062999999999</c:v>
                </c:pt>
                <c:pt idx="1521">
                  <c:v>0.297264999999999</c:v>
                </c:pt>
                <c:pt idx="1522">
                  <c:v>0.297451999999999</c:v>
                </c:pt>
                <c:pt idx="1523">
                  <c:v>0.297617999999999</c:v>
                </c:pt>
                <c:pt idx="1524">
                  <c:v>0.297770999999999</c:v>
                </c:pt>
                <c:pt idx="1525">
                  <c:v>0.297923999999999</c:v>
                </c:pt>
                <c:pt idx="1526">
                  <c:v>0.298075999999999</c:v>
                </c:pt>
                <c:pt idx="1527">
                  <c:v>0.298225999999999</c:v>
                </c:pt>
                <c:pt idx="1528">
                  <c:v>0.298383999999999</c:v>
                </c:pt>
                <c:pt idx="1529">
                  <c:v>0.298541999999999</c:v>
                </c:pt>
                <c:pt idx="1530">
                  <c:v>0.298699999999999</c:v>
                </c:pt>
                <c:pt idx="1531">
                  <c:v>0.298854999999999</c:v>
                </c:pt>
                <c:pt idx="1532">
                  <c:v>0.299008999999999</c:v>
                </c:pt>
                <c:pt idx="1533">
                  <c:v>0.299164999999999</c:v>
                </c:pt>
                <c:pt idx="1534">
                  <c:v>0.299321999999999</c:v>
                </c:pt>
                <c:pt idx="1535">
                  <c:v>0.299496999999999</c:v>
                </c:pt>
                <c:pt idx="1536">
                  <c:v>0.299690999999999</c:v>
                </c:pt>
                <c:pt idx="1537">
                  <c:v>0.299905999999999</c:v>
                </c:pt>
                <c:pt idx="1538">
                  <c:v>0.300134999999999</c:v>
                </c:pt>
                <c:pt idx="1539">
                  <c:v>0.300407999999999</c:v>
                </c:pt>
                <c:pt idx="1540">
                  <c:v>0.300715999999999</c:v>
                </c:pt>
                <c:pt idx="1541">
                  <c:v>0.301033999999999</c:v>
                </c:pt>
                <c:pt idx="1542">
                  <c:v>0.301351999999999</c:v>
                </c:pt>
                <c:pt idx="1543">
                  <c:v>0.301668999999999</c:v>
                </c:pt>
                <c:pt idx="1544">
                  <c:v>0.301981999999999</c:v>
                </c:pt>
                <c:pt idx="1545">
                  <c:v>0.302284999999999</c:v>
                </c:pt>
                <c:pt idx="1546">
                  <c:v>0.302583999999999</c:v>
                </c:pt>
                <c:pt idx="1547">
                  <c:v>0.302882999999999</c:v>
                </c:pt>
                <c:pt idx="1548">
                  <c:v>0.303180999999999</c:v>
                </c:pt>
                <c:pt idx="1549">
                  <c:v>0.303475999999999</c:v>
                </c:pt>
                <c:pt idx="1550">
                  <c:v>0.303773999999999</c:v>
                </c:pt>
                <c:pt idx="1551">
                  <c:v>0.304074999999999</c:v>
                </c:pt>
                <c:pt idx="1552">
                  <c:v>0.304374999999999</c:v>
                </c:pt>
                <c:pt idx="1553">
                  <c:v>0.304675999999999</c:v>
                </c:pt>
                <c:pt idx="1554">
                  <c:v>0.304975999999999</c:v>
                </c:pt>
                <c:pt idx="1555">
                  <c:v>0.305270999999999</c:v>
                </c:pt>
                <c:pt idx="1556">
                  <c:v>0.305565999999999</c:v>
                </c:pt>
                <c:pt idx="1557">
                  <c:v>0.305861999999999</c:v>
                </c:pt>
                <c:pt idx="1558">
                  <c:v>0.306159999999999</c:v>
                </c:pt>
                <c:pt idx="1559">
                  <c:v>0.306463999999999</c:v>
                </c:pt>
                <c:pt idx="1560">
                  <c:v>0.306782999999999</c:v>
                </c:pt>
                <c:pt idx="1561">
                  <c:v>0.307101999999999</c:v>
                </c:pt>
                <c:pt idx="1562">
                  <c:v>0.307409</c:v>
                </c:pt>
                <c:pt idx="1563">
                  <c:v>0.307709</c:v>
                </c:pt>
                <c:pt idx="1564">
                  <c:v>0.308015</c:v>
                </c:pt>
                <c:pt idx="1565">
                  <c:v>0.308317</c:v>
                </c:pt>
                <c:pt idx="1566">
                  <c:v>0.308619</c:v>
                </c:pt>
                <c:pt idx="1567">
                  <c:v>0.308918</c:v>
                </c:pt>
                <c:pt idx="1568">
                  <c:v>0.309215</c:v>
                </c:pt>
                <c:pt idx="1569">
                  <c:v>0.309508</c:v>
                </c:pt>
                <c:pt idx="1570">
                  <c:v>0.309807</c:v>
                </c:pt>
                <c:pt idx="1571">
                  <c:v>0.31011</c:v>
                </c:pt>
                <c:pt idx="1572">
                  <c:v>0.310415999999999</c:v>
                </c:pt>
                <c:pt idx="1573">
                  <c:v>0.310723999999999</c:v>
                </c:pt>
                <c:pt idx="1574">
                  <c:v>0.311029999999999</c:v>
                </c:pt>
                <c:pt idx="1575">
                  <c:v>0.311335999999999</c:v>
                </c:pt>
                <c:pt idx="1576">
                  <c:v>0.311636999999999</c:v>
                </c:pt>
                <c:pt idx="1577">
                  <c:v>0.311936999999999</c:v>
                </c:pt>
                <c:pt idx="1578">
                  <c:v>0.312229999999999</c:v>
                </c:pt>
                <c:pt idx="1579">
                  <c:v>0.312530999999999</c:v>
                </c:pt>
                <c:pt idx="1580">
                  <c:v>0.312859999999999</c:v>
                </c:pt>
                <c:pt idx="1581">
                  <c:v>0.313187999999999</c:v>
                </c:pt>
                <c:pt idx="1582">
                  <c:v>0.313496999999999</c:v>
                </c:pt>
                <c:pt idx="1583">
                  <c:v>0.313787999999999</c:v>
                </c:pt>
                <c:pt idx="1584">
                  <c:v>0.314063999999999</c:v>
                </c:pt>
                <c:pt idx="1585">
                  <c:v>0.314335999999999</c:v>
                </c:pt>
                <c:pt idx="1586">
                  <c:v>0.314603999999999</c:v>
                </c:pt>
                <c:pt idx="1587">
                  <c:v>0.314822999999999</c:v>
                </c:pt>
                <c:pt idx="1588">
                  <c:v>0.314993999999999</c:v>
                </c:pt>
                <c:pt idx="1589">
                  <c:v>0.315148999999999</c:v>
                </c:pt>
                <c:pt idx="1590">
                  <c:v>0.315315999999999</c:v>
                </c:pt>
                <c:pt idx="1591">
                  <c:v>0.315505999999999</c:v>
                </c:pt>
                <c:pt idx="1592">
                  <c:v>0.315708999999999</c:v>
                </c:pt>
                <c:pt idx="1593">
                  <c:v>0.315906999999999</c:v>
                </c:pt>
                <c:pt idx="1594">
                  <c:v>0.316098999999999</c:v>
                </c:pt>
                <c:pt idx="1595">
                  <c:v>0.316273999999999</c:v>
                </c:pt>
                <c:pt idx="1596">
                  <c:v>0.316431999999999</c:v>
                </c:pt>
                <c:pt idx="1597">
                  <c:v>0.316582999999999</c:v>
                </c:pt>
                <c:pt idx="1598">
                  <c:v>0.316736999999999</c:v>
                </c:pt>
                <c:pt idx="1599">
                  <c:v>0.316892999999999</c:v>
                </c:pt>
                <c:pt idx="1600">
                  <c:v>0.317066999999999</c:v>
                </c:pt>
                <c:pt idx="1601">
                  <c:v>0.317251999999999</c:v>
                </c:pt>
                <c:pt idx="1602">
                  <c:v>0.317451999999999</c:v>
                </c:pt>
                <c:pt idx="1603">
                  <c:v>0.317648999999999</c:v>
                </c:pt>
                <c:pt idx="1604">
                  <c:v>0.317843999999999</c:v>
                </c:pt>
                <c:pt idx="1605">
                  <c:v>0.318026999999999</c:v>
                </c:pt>
                <c:pt idx="1606">
                  <c:v>0.318191999999999</c:v>
                </c:pt>
                <c:pt idx="1607">
                  <c:v>0.318343999999999</c:v>
                </c:pt>
                <c:pt idx="1608">
                  <c:v>0.318495999999999</c:v>
                </c:pt>
                <c:pt idx="1609">
                  <c:v>0.318655999999999</c:v>
                </c:pt>
                <c:pt idx="1610">
                  <c:v>0.318816999999999</c:v>
                </c:pt>
                <c:pt idx="1611">
                  <c:v>0.318982999999999</c:v>
                </c:pt>
                <c:pt idx="1612">
                  <c:v>0.319161999999999</c:v>
                </c:pt>
                <c:pt idx="1613">
                  <c:v>0.319356999999999</c:v>
                </c:pt>
                <c:pt idx="1614">
                  <c:v>0.319552999999999</c:v>
                </c:pt>
                <c:pt idx="1615">
                  <c:v>0.319746999999999</c:v>
                </c:pt>
                <c:pt idx="1616">
                  <c:v>0.319923999999999</c:v>
                </c:pt>
                <c:pt idx="1617">
                  <c:v>0.320082999999999</c:v>
                </c:pt>
                <c:pt idx="1618">
                  <c:v>0.320238999999999</c:v>
                </c:pt>
                <c:pt idx="1619">
                  <c:v>0.320400999999999</c:v>
                </c:pt>
                <c:pt idx="1620">
                  <c:v>0.320566999999999</c:v>
                </c:pt>
                <c:pt idx="1621">
                  <c:v>0.320730999999999</c:v>
                </c:pt>
                <c:pt idx="1622">
                  <c:v>0.320901999999999</c:v>
                </c:pt>
                <c:pt idx="1623">
                  <c:v>0.321084999999999</c:v>
                </c:pt>
                <c:pt idx="1624">
                  <c:v>0.321268999999999</c:v>
                </c:pt>
                <c:pt idx="1625">
                  <c:v>0.321436999999999</c:v>
                </c:pt>
                <c:pt idx="1626">
                  <c:v>0.321590999999999</c:v>
                </c:pt>
                <c:pt idx="1627">
                  <c:v>0.321750999999999</c:v>
                </c:pt>
                <c:pt idx="1628">
                  <c:v>0.321913999999999</c:v>
                </c:pt>
                <c:pt idx="1629">
                  <c:v>0.322095999999999</c:v>
                </c:pt>
                <c:pt idx="1630">
                  <c:v>0.322291999999999</c:v>
                </c:pt>
                <c:pt idx="1631">
                  <c:v>0.322480999999999</c:v>
                </c:pt>
                <c:pt idx="1632">
                  <c:v>0.322653999999999</c:v>
                </c:pt>
                <c:pt idx="1633">
                  <c:v>0.322811999999999</c:v>
                </c:pt>
                <c:pt idx="1634">
                  <c:v>0.322967999999999</c:v>
                </c:pt>
                <c:pt idx="1635">
                  <c:v>0.323118999999999</c:v>
                </c:pt>
                <c:pt idx="1636">
                  <c:v>0.323274999999999</c:v>
                </c:pt>
                <c:pt idx="1637">
                  <c:v>0.323429999999999</c:v>
                </c:pt>
                <c:pt idx="1638">
                  <c:v>0.323586999999999</c:v>
                </c:pt>
                <c:pt idx="1639">
                  <c:v>0.323741999999999</c:v>
                </c:pt>
                <c:pt idx="1640">
                  <c:v>0.323899999999999</c:v>
                </c:pt>
                <c:pt idx="1641">
                  <c:v>0.324064999999999</c:v>
                </c:pt>
                <c:pt idx="1642">
                  <c:v>0.324225999999999</c:v>
                </c:pt>
                <c:pt idx="1643">
                  <c:v>0.324404999999999</c:v>
                </c:pt>
                <c:pt idx="1644">
                  <c:v>0.324590999999999</c:v>
                </c:pt>
                <c:pt idx="1645">
                  <c:v>0.324770999999999</c:v>
                </c:pt>
                <c:pt idx="1646">
                  <c:v>0.324935999999999</c:v>
                </c:pt>
                <c:pt idx="1647">
                  <c:v>0.325093999999999</c:v>
                </c:pt>
                <c:pt idx="1648">
                  <c:v>0.325252999999999</c:v>
                </c:pt>
                <c:pt idx="1649">
                  <c:v>0.325412999999999</c:v>
                </c:pt>
                <c:pt idx="1650">
                  <c:v>0.325566999999999</c:v>
                </c:pt>
                <c:pt idx="1651">
                  <c:v>0.325719999999999</c:v>
                </c:pt>
                <c:pt idx="1652">
                  <c:v>0.325871999999999</c:v>
                </c:pt>
                <c:pt idx="1653">
                  <c:v>0.326023999999999</c:v>
                </c:pt>
                <c:pt idx="1654">
                  <c:v>0.326178999999999</c:v>
                </c:pt>
                <c:pt idx="1655">
                  <c:v>0.326334999999999</c:v>
                </c:pt>
                <c:pt idx="1656">
                  <c:v>0.326489999999999</c:v>
                </c:pt>
                <c:pt idx="1657">
                  <c:v>0.326643999999999</c:v>
                </c:pt>
                <c:pt idx="1658">
                  <c:v>0.326796999999999</c:v>
                </c:pt>
                <c:pt idx="1659">
                  <c:v>0.326951999999999</c:v>
                </c:pt>
                <c:pt idx="1660">
                  <c:v>0.327106999999999</c:v>
                </c:pt>
                <c:pt idx="1661">
                  <c:v>0.327266999999999</c:v>
                </c:pt>
                <c:pt idx="1662">
                  <c:v>0.327423999999999</c:v>
                </c:pt>
                <c:pt idx="1663">
                  <c:v>0.327592999999999</c:v>
                </c:pt>
                <c:pt idx="1664">
                  <c:v>0.327771999999999</c:v>
                </c:pt>
                <c:pt idx="1665">
                  <c:v>0.327964999999999</c:v>
                </c:pt>
                <c:pt idx="1666">
                  <c:v>0.328157999999999</c:v>
                </c:pt>
                <c:pt idx="1667">
                  <c:v>0.328408999999999</c:v>
                </c:pt>
                <c:pt idx="1668">
                  <c:v>0.328721999999999</c:v>
                </c:pt>
                <c:pt idx="1669">
                  <c:v>0.329066999999999</c:v>
                </c:pt>
                <c:pt idx="1670">
                  <c:v>0.329385999999999</c:v>
                </c:pt>
                <c:pt idx="1671">
                  <c:v>0.329634999999999</c:v>
                </c:pt>
                <c:pt idx="1672">
                  <c:v>0.329797999999999</c:v>
                </c:pt>
                <c:pt idx="1673">
                  <c:v>0.329946999999999</c:v>
                </c:pt>
                <c:pt idx="1674">
                  <c:v>0.330093999999999</c:v>
                </c:pt>
                <c:pt idx="1675">
                  <c:v>0.330238999999999</c:v>
                </c:pt>
                <c:pt idx="1676">
                  <c:v>0.330386</c:v>
                </c:pt>
                <c:pt idx="1677">
                  <c:v>0.330544999999999</c:v>
                </c:pt>
                <c:pt idx="1678">
                  <c:v>0.330711999999999</c:v>
                </c:pt>
                <c:pt idx="1679">
                  <c:v>0.330884</c:v>
                </c:pt>
                <c:pt idx="1680">
                  <c:v>0.331047</c:v>
                </c:pt>
                <c:pt idx="1681">
                  <c:v>0.331202999999999</c:v>
                </c:pt>
                <c:pt idx="1682">
                  <c:v>0.331355</c:v>
                </c:pt>
                <c:pt idx="1683">
                  <c:v>0.331501999999999</c:v>
                </c:pt>
                <c:pt idx="1684">
                  <c:v>0.331643999999999</c:v>
                </c:pt>
                <c:pt idx="1685">
                  <c:v>0.331787999999999</c:v>
                </c:pt>
                <c:pt idx="1686">
                  <c:v>0.331929999999999</c:v>
                </c:pt>
                <c:pt idx="1687">
                  <c:v>0.332072999999999</c:v>
                </c:pt>
                <c:pt idx="1688">
                  <c:v>0.332215999999999</c:v>
                </c:pt>
                <c:pt idx="1689">
                  <c:v>0.332359999999999</c:v>
                </c:pt>
                <c:pt idx="1690">
                  <c:v>0.332506999999999</c:v>
                </c:pt>
                <c:pt idx="1691">
                  <c:v>0.332655999999999</c:v>
                </c:pt>
                <c:pt idx="1692">
                  <c:v>0.332802999999999</c:v>
                </c:pt>
                <c:pt idx="1693">
                  <c:v>0.332947999999999</c:v>
                </c:pt>
                <c:pt idx="1694">
                  <c:v>0.333089999999999</c:v>
                </c:pt>
                <c:pt idx="1695">
                  <c:v>0.333232999999999</c:v>
                </c:pt>
                <c:pt idx="1696">
                  <c:v>0.333375999999999</c:v>
                </c:pt>
                <c:pt idx="1697">
                  <c:v>0.333521999999999</c:v>
                </c:pt>
                <c:pt idx="1698">
                  <c:v>0.333666999999999</c:v>
                </c:pt>
                <c:pt idx="1699">
                  <c:v>0.333811999999999</c:v>
                </c:pt>
                <c:pt idx="1700">
                  <c:v>0.333954999999999</c:v>
                </c:pt>
                <c:pt idx="1701">
                  <c:v>0.334104999999999</c:v>
                </c:pt>
                <c:pt idx="1702">
                  <c:v>0.334253999999999</c:v>
                </c:pt>
                <c:pt idx="1703">
                  <c:v>0.334400999999999</c:v>
                </c:pt>
                <c:pt idx="1704">
                  <c:v>0.334541999999999</c:v>
                </c:pt>
                <c:pt idx="1705">
                  <c:v>0.334690999999999</c:v>
                </c:pt>
                <c:pt idx="1706">
                  <c:v>0.334858999999999</c:v>
                </c:pt>
                <c:pt idx="1707">
                  <c:v>0.335038999999999</c:v>
                </c:pt>
                <c:pt idx="1708">
                  <c:v>0.335229999999999</c:v>
                </c:pt>
                <c:pt idx="1709">
                  <c:v>0.335417999999999</c:v>
                </c:pt>
                <c:pt idx="1710">
                  <c:v>0.335598999999999</c:v>
                </c:pt>
                <c:pt idx="1711">
                  <c:v>0.335766999999999</c:v>
                </c:pt>
                <c:pt idx="1712">
                  <c:v>0.335920999999999</c:v>
                </c:pt>
                <c:pt idx="1713">
                  <c:v>0.336073999999999</c:v>
                </c:pt>
                <c:pt idx="1714">
                  <c:v>0.336225999999999</c:v>
                </c:pt>
                <c:pt idx="1715">
                  <c:v>0.336374999999999</c:v>
                </c:pt>
                <c:pt idx="1716">
                  <c:v>0.336524999999999</c:v>
                </c:pt>
                <c:pt idx="1717">
                  <c:v>0.336673999999999</c:v>
                </c:pt>
                <c:pt idx="1718">
                  <c:v>0.336822999999999</c:v>
                </c:pt>
                <c:pt idx="1719">
                  <c:v>0.336971999999999</c:v>
                </c:pt>
                <c:pt idx="1720">
                  <c:v>0.337119999999999</c:v>
                </c:pt>
                <c:pt idx="1721">
                  <c:v>0.337270999999999</c:v>
                </c:pt>
                <c:pt idx="1722">
                  <c:v>0.337426</c:v>
                </c:pt>
                <c:pt idx="1723">
                  <c:v>0.337581</c:v>
                </c:pt>
                <c:pt idx="1724">
                  <c:v>0.337729</c:v>
                </c:pt>
                <c:pt idx="1725">
                  <c:v>0.337878</c:v>
                </c:pt>
                <c:pt idx="1726">
                  <c:v>0.338025999999999</c:v>
                </c:pt>
                <c:pt idx="1727">
                  <c:v>0.338179</c:v>
                </c:pt>
                <c:pt idx="1728">
                  <c:v>0.338347</c:v>
                </c:pt>
                <c:pt idx="1729">
                  <c:v>0.338530999999999</c:v>
                </c:pt>
                <c:pt idx="1730">
                  <c:v>0.338700999999999</c:v>
                </c:pt>
                <c:pt idx="1731">
                  <c:v>0.338866</c:v>
                </c:pt>
                <c:pt idx="1732">
                  <c:v>0.339029</c:v>
                </c:pt>
                <c:pt idx="1733">
                  <c:v>0.339188</c:v>
                </c:pt>
                <c:pt idx="1734">
                  <c:v>0.339349</c:v>
                </c:pt>
                <c:pt idx="1735">
                  <c:v>0.33951</c:v>
                </c:pt>
                <c:pt idx="1736">
                  <c:v>0.339669</c:v>
                </c:pt>
                <c:pt idx="1737">
                  <c:v>0.339824</c:v>
                </c:pt>
                <c:pt idx="1738">
                  <c:v>0.339972</c:v>
                </c:pt>
                <c:pt idx="1739">
                  <c:v>0.340117</c:v>
                </c:pt>
                <c:pt idx="1740">
                  <c:v>0.340262</c:v>
                </c:pt>
                <c:pt idx="1741">
                  <c:v>0.340409</c:v>
                </c:pt>
                <c:pt idx="1742">
                  <c:v>0.340565</c:v>
                </c:pt>
                <c:pt idx="1743">
                  <c:v>0.340724</c:v>
                </c:pt>
                <c:pt idx="1744">
                  <c:v>0.340872</c:v>
                </c:pt>
                <c:pt idx="1745">
                  <c:v>0.341019</c:v>
                </c:pt>
                <c:pt idx="1746">
                  <c:v>0.341166</c:v>
                </c:pt>
                <c:pt idx="1747">
                  <c:v>0.341311</c:v>
                </c:pt>
                <c:pt idx="1748">
                  <c:v>0.341472</c:v>
                </c:pt>
                <c:pt idx="1749">
                  <c:v>0.341637</c:v>
                </c:pt>
                <c:pt idx="1750">
                  <c:v>0.341901</c:v>
                </c:pt>
                <c:pt idx="1751">
                  <c:v>0.342225</c:v>
                </c:pt>
                <c:pt idx="1752">
                  <c:v>0.342563</c:v>
                </c:pt>
                <c:pt idx="1753">
                  <c:v>0.342817</c:v>
                </c:pt>
                <c:pt idx="1754">
                  <c:v>0.343027</c:v>
                </c:pt>
                <c:pt idx="1755">
                  <c:v>0.343267</c:v>
                </c:pt>
                <c:pt idx="1756">
                  <c:v>0.343553</c:v>
                </c:pt>
                <c:pt idx="1757">
                  <c:v>0.343816</c:v>
                </c:pt>
                <c:pt idx="1758">
                  <c:v>0.34403</c:v>
                </c:pt>
                <c:pt idx="1759">
                  <c:v>0.344219</c:v>
                </c:pt>
                <c:pt idx="1760">
                  <c:v>0.344392</c:v>
                </c:pt>
                <c:pt idx="1761">
                  <c:v>0.344551</c:v>
                </c:pt>
                <c:pt idx="1762">
                  <c:v>0.344718</c:v>
                </c:pt>
                <c:pt idx="1763">
                  <c:v>0.344882</c:v>
                </c:pt>
                <c:pt idx="1764">
                  <c:v>0.345038</c:v>
                </c:pt>
                <c:pt idx="1765">
                  <c:v>0.345194</c:v>
                </c:pt>
                <c:pt idx="1766">
                  <c:v>0.34535</c:v>
                </c:pt>
                <c:pt idx="1767">
                  <c:v>0.345498</c:v>
                </c:pt>
                <c:pt idx="1768">
                  <c:v>0.345649</c:v>
                </c:pt>
                <c:pt idx="1769">
                  <c:v>0.3458</c:v>
                </c:pt>
                <c:pt idx="1770">
                  <c:v>0.345953</c:v>
                </c:pt>
                <c:pt idx="1771">
                  <c:v>0.346108</c:v>
                </c:pt>
                <c:pt idx="1772">
                  <c:v>0.346262</c:v>
                </c:pt>
                <c:pt idx="1773">
                  <c:v>0.346419</c:v>
                </c:pt>
                <c:pt idx="1774">
                  <c:v>0.346576</c:v>
                </c:pt>
                <c:pt idx="1775">
                  <c:v>0.346737</c:v>
                </c:pt>
                <c:pt idx="1776">
                  <c:v>0.34689</c:v>
                </c:pt>
                <c:pt idx="1777">
                  <c:v>0.347061</c:v>
                </c:pt>
                <c:pt idx="1778">
                  <c:v>0.347249</c:v>
                </c:pt>
                <c:pt idx="1779">
                  <c:v>0.347428</c:v>
                </c:pt>
                <c:pt idx="1780">
                  <c:v>0.347591</c:v>
                </c:pt>
                <c:pt idx="1781">
                  <c:v>0.347743</c:v>
                </c:pt>
                <c:pt idx="1782">
                  <c:v>0.347908</c:v>
                </c:pt>
                <c:pt idx="1783">
                  <c:v>0.348072</c:v>
                </c:pt>
                <c:pt idx="1784">
                  <c:v>0.348229</c:v>
                </c:pt>
                <c:pt idx="1785">
                  <c:v>0.348379</c:v>
                </c:pt>
                <c:pt idx="1786">
                  <c:v>0.348531</c:v>
                </c:pt>
                <c:pt idx="1787">
                  <c:v>0.348685</c:v>
                </c:pt>
                <c:pt idx="1788">
                  <c:v>0.348841</c:v>
                </c:pt>
                <c:pt idx="1789">
                  <c:v>0.348996</c:v>
                </c:pt>
                <c:pt idx="1790">
                  <c:v>0.34915</c:v>
                </c:pt>
                <c:pt idx="1791">
                  <c:v>0.349313</c:v>
                </c:pt>
                <c:pt idx="1792">
                  <c:v>0.349475</c:v>
                </c:pt>
                <c:pt idx="1793">
                  <c:v>0.349629</c:v>
                </c:pt>
                <c:pt idx="1794">
                  <c:v>0.349782</c:v>
                </c:pt>
                <c:pt idx="1795">
                  <c:v>0.349937</c:v>
                </c:pt>
                <c:pt idx="1796">
                  <c:v>0.350091</c:v>
                </c:pt>
                <c:pt idx="1797">
                  <c:v>0.350252</c:v>
                </c:pt>
                <c:pt idx="1798">
                  <c:v>0.350429</c:v>
                </c:pt>
                <c:pt idx="1799">
                  <c:v>0.350607</c:v>
                </c:pt>
                <c:pt idx="1800">
                  <c:v>0.35077</c:v>
                </c:pt>
                <c:pt idx="1801">
                  <c:v>0.35092</c:v>
                </c:pt>
                <c:pt idx="1802">
                  <c:v>0.351076</c:v>
                </c:pt>
                <c:pt idx="1803">
                  <c:v>0.351226</c:v>
                </c:pt>
                <c:pt idx="1804">
                  <c:v>0.351372</c:v>
                </c:pt>
                <c:pt idx="1805">
                  <c:v>0.351517</c:v>
                </c:pt>
                <c:pt idx="1806">
                  <c:v>0.351661</c:v>
                </c:pt>
                <c:pt idx="1807">
                  <c:v>0.351805</c:v>
                </c:pt>
                <c:pt idx="1808">
                  <c:v>0.351948</c:v>
                </c:pt>
                <c:pt idx="1809">
                  <c:v>0.352096</c:v>
                </c:pt>
                <c:pt idx="1810">
                  <c:v>0.352248</c:v>
                </c:pt>
                <c:pt idx="1811">
                  <c:v>0.352404</c:v>
                </c:pt>
                <c:pt idx="1812">
                  <c:v>0.352552</c:v>
                </c:pt>
                <c:pt idx="1813">
                  <c:v>0.352702</c:v>
                </c:pt>
                <c:pt idx="1814">
                  <c:v>0.352854</c:v>
                </c:pt>
                <c:pt idx="1815">
                  <c:v>0.353007</c:v>
                </c:pt>
                <c:pt idx="1816">
                  <c:v>0.353159</c:v>
                </c:pt>
                <c:pt idx="1817">
                  <c:v>0.353309</c:v>
                </c:pt>
                <c:pt idx="1818">
                  <c:v>0.353462</c:v>
                </c:pt>
                <c:pt idx="1819">
                  <c:v>0.353622</c:v>
                </c:pt>
                <c:pt idx="1820">
                  <c:v>0.353782</c:v>
                </c:pt>
                <c:pt idx="1821">
                  <c:v>0.353941999999999</c:v>
                </c:pt>
                <c:pt idx="1822">
                  <c:v>0.354127</c:v>
                </c:pt>
                <c:pt idx="1823">
                  <c:v>0.354331999999999</c:v>
                </c:pt>
                <c:pt idx="1824">
                  <c:v>0.354524</c:v>
                </c:pt>
                <c:pt idx="1825">
                  <c:v>0.354711</c:v>
                </c:pt>
                <c:pt idx="1826">
                  <c:v>0.354898</c:v>
                </c:pt>
                <c:pt idx="1827">
                  <c:v>0.355095999999999</c:v>
                </c:pt>
                <c:pt idx="1828">
                  <c:v>0.355297999999999</c:v>
                </c:pt>
                <c:pt idx="1829">
                  <c:v>0.355501999999999</c:v>
                </c:pt>
                <c:pt idx="1830">
                  <c:v>0.355701999999999</c:v>
                </c:pt>
                <c:pt idx="1831">
                  <c:v>0.355897999999999</c:v>
                </c:pt>
                <c:pt idx="1832">
                  <c:v>0.356072999999999</c:v>
                </c:pt>
                <c:pt idx="1833">
                  <c:v>0.356236999999999</c:v>
                </c:pt>
                <c:pt idx="1834">
                  <c:v>0.356418999999999</c:v>
                </c:pt>
                <c:pt idx="1835">
                  <c:v>0.356618999999999</c:v>
                </c:pt>
                <c:pt idx="1836">
                  <c:v>0.356832999999999</c:v>
                </c:pt>
                <c:pt idx="1837">
                  <c:v>0.357072999999999</c:v>
                </c:pt>
                <c:pt idx="1838">
                  <c:v>0.357332999999999</c:v>
                </c:pt>
                <c:pt idx="1839">
                  <c:v>0.357591999999999</c:v>
                </c:pt>
                <c:pt idx="1840">
                  <c:v>0.357847999999999</c:v>
                </c:pt>
                <c:pt idx="1841">
                  <c:v>0.358111999999999</c:v>
                </c:pt>
                <c:pt idx="1842">
                  <c:v>0.358371999999999</c:v>
                </c:pt>
                <c:pt idx="1843">
                  <c:v>0.358611999999999</c:v>
                </c:pt>
                <c:pt idx="1844">
                  <c:v>0.358826999999999</c:v>
                </c:pt>
                <c:pt idx="1845">
                  <c:v>0.359047999999999</c:v>
                </c:pt>
                <c:pt idx="1846">
                  <c:v>0.359272999999999</c:v>
                </c:pt>
                <c:pt idx="1847">
                  <c:v>0.359510999999999</c:v>
                </c:pt>
                <c:pt idx="1848">
                  <c:v>0.359752999999999</c:v>
                </c:pt>
                <c:pt idx="1849">
                  <c:v>0.359991999999999</c:v>
                </c:pt>
                <c:pt idx="1850">
                  <c:v>0.360228999999999</c:v>
                </c:pt>
                <c:pt idx="1851">
                  <c:v>0.360466999999999</c:v>
                </c:pt>
                <c:pt idx="1852">
                  <c:v>0.360712999999999</c:v>
                </c:pt>
                <c:pt idx="1853">
                  <c:v>0.360966999999999</c:v>
                </c:pt>
                <c:pt idx="1854">
                  <c:v>0.361225999999999</c:v>
                </c:pt>
                <c:pt idx="1855">
                  <c:v>0.361485</c:v>
                </c:pt>
                <c:pt idx="1856">
                  <c:v>0.361734999999999</c:v>
                </c:pt>
                <c:pt idx="1857">
                  <c:v>0.361988999999999</c:v>
                </c:pt>
                <c:pt idx="1858">
                  <c:v>0.362247999999999</c:v>
                </c:pt>
                <c:pt idx="1859">
                  <c:v>0.362506999999999</c:v>
                </c:pt>
                <c:pt idx="1860">
                  <c:v>0.362769999999999</c:v>
                </c:pt>
                <c:pt idx="1861">
                  <c:v>0.363033999999999</c:v>
                </c:pt>
                <c:pt idx="1862">
                  <c:v>0.363306999999999</c:v>
                </c:pt>
                <c:pt idx="1863">
                  <c:v>0.363590999999999</c:v>
                </c:pt>
                <c:pt idx="1864">
                  <c:v>0.363873</c:v>
                </c:pt>
                <c:pt idx="1865">
                  <c:v>0.364135999999999</c:v>
                </c:pt>
                <c:pt idx="1866">
                  <c:v>0.364394999999999</c:v>
                </c:pt>
                <c:pt idx="1867">
                  <c:v>0.364654999999999</c:v>
                </c:pt>
                <c:pt idx="1868">
                  <c:v>0.364913999999999</c:v>
                </c:pt>
                <c:pt idx="1869">
                  <c:v>0.365172999999999</c:v>
                </c:pt>
                <c:pt idx="1870">
                  <c:v>0.365427999999999</c:v>
                </c:pt>
                <c:pt idx="1871">
                  <c:v>0.365683</c:v>
                </c:pt>
                <c:pt idx="1872">
                  <c:v>0.365948999999999</c:v>
                </c:pt>
                <c:pt idx="1873">
                  <c:v>0.366216999999999</c:v>
                </c:pt>
                <c:pt idx="1874">
                  <c:v>0.366487</c:v>
                </c:pt>
                <c:pt idx="1875">
                  <c:v>0.366764999999999</c:v>
                </c:pt>
                <c:pt idx="1876">
                  <c:v>0.367041999999999</c:v>
                </c:pt>
                <c:pt idx="1877">
                  <c:v>0.367301</c:v>
                </c:pt>
                <c:pt idx="1878">
                  <c:v>0.367547</c:v>
                </c:pt>
                <c:pt idx="1879">
                  <c:v>0.367788</c:v>
                </c:pt>
                <c:pt idx="1880">
                  <c:v>0.368032999999999</c:v>
                </c:pt>
                <c:pt idx="1881">
                  <c:v>0.368286999999999</c:v>
                </c:pt>
                <c:pt idx="1882">
                  <c:v>0.368544999999999</c:v>
                </c:pt>
                <c:pt idx="1883">
                  <c:v>0.368829</c:v>
                </c:pt>
                <c:pt idx="1884">
                  <c:v>0.369110999999999</c:v>
                </c:pt>
                <c:pt idx="1885">
                  <c:v>0.369378</c:v>
                </c:pt>
                <c:pt idx="1886">
                  <c:v>0.369633999999999</c:v>
                </c:pt>
                <c:pt idx="1887">
                  <c:v>0.369889</c:v>
                </c:pt>
                <c:pt idx="1888">
                  <c:v>0.370144999999999</c:v>
                </c:pt>
                <c:pt idx="1889">
                  <c:v>0.370393999999999</c:v>
                </c:pt>
                <c:pt idx="1890">
                  <c:v>0.370633999999999</c:v>
                </c:pt>
                <c:pt idx="1891">
                  <c:v>0.370874</c:v>
                </c:pt>
                <c:pt idx="1892">
                  <c:v>0.371125</c:v>
                </c:pt>
                <c:pt idx="1893">
                  <c:v>0.371379</c:v>
                </c:pt>
                <c:pt idx="1894">
                  <c:v>0.371628999999999</c:v>
                </c:pt>
                <c:pt idx="1895">
                  <c:v>0.371883999999999</c:v>
                </c:pt>
                <c:pt idx="1896">
                  <c:v>0.372143999999999</c:v>
                </c:pt>
                <c:pt idx="1897">
                  <c:v>0.372402999999999</c:v>
                </c:pt>
                <c:pt idx="1898">
                  <c:v>0.372660999999999</c:v>
                </c:pt>
                <c:pt idx="1899">
                  <c:v>0.372912999999999</c:v>
                </c:pt>
                <c:pt idx="1900">
                  <c:v>0.373155999999999</c:v>
                </c:pt>
                <c:pt idx="1901">
                  <c:v>0.373391999999999</c:v>
                </c:pt>
                <c:pt idx="1902">
                  <c:v>0.373627999999999</c:v>
                </c:pt>
                <c:pt idx="1903">
                  <c:v>0.373890999999999</c:v>
                </c:pt>
                <c:pt idx="1904">
                  <c:v>0.374159999999999</c:v>
                </c:pt>
                <c:pt idx="1905">
                  <c:v>0.374429999999999</c:v>
                </c:pt>
                <c:pt idx="1906">
                  <c:v>0.374676999999999</c:v>
                </c:pt>
                <c:pt idx="1907">
                  <c:v>0.374923</c:v>
                </c:pt>
                <c:pt idx="1908">
                  <c:v>0.375174999999999</c:v>
                </c:pt>
                <c:pt idx="1909">
                  <c:v>0.375424999999999</c:v>
                </c:pt>
                <c:pt idx="1910">
                  <c:v>0.375683999999999</c:v>
                </c:pt>
                <c:pt idx="1911">
                  <c:v>0.375939999999999</c:v>
                </c:pt>
                <c:pt idx="1912">
                  <c:v>0.376190999999999</c:v>
                </c:pt>
                <c:pt idx="1913">
                  <c:v>0.376445999999999</c:v>
                </c:pt>
                <c:pt idx="1914">
                  <c:v>0.376699999999999</c:v>
                </c:pt>
                <c:pt idx="1915">
                  <c:v>0.376956999999999</c:v>
                </c:pt>
                <c:pt idx="1916">
                  <c:v>0.377208999999999</c:v>
                </c:pt>
                <c:pt idx="1917">
                  <c:v>0.377463999999999</c:v>
                </c:pt>
                <c:pt idx="1918">
                  <c:v>0.377725999999999</c:v>
                </c:pt>
                <c:pt idx="1919">
                  <c:v>0.377988999999999</c:v>
                </c:pt>
                <c:pt idx="1920">
                  <c:v>0.378249999999999</c:v>
                </c:pt>
                <c:pt idx="1921">
                  <c:v>0.378499999999999</c:v>
                </c:pt>
                <c:pt idx="1922">
                  <c:v>0.378756999999999</c:v>
                </c:pt>
                <c:pt idx="1923">
                  <c:v>0.379031999999999</c:v>
                </c:pt>
                <c:pt idx="1924">
                  <c:v>0.379307999999999</c:v>
                </c:pt>
                <c:pt idx="1925">
                  <c:v>0.379582999999999</c:v>
                </c:pt>
                <c:pt idx="1926">
                  <c:v>0.379853999999999</c:v>
                </c:pt>
                <c:pt idx="1927">
                  <c:v>0.380140999999999</c:v>
                </c:pt>
                <c:pt idx="1928">
                  <c:v>0.380428999999999</c:v>
                </c:pt>
                <c:pt idx="1929">
                  <c:v>0.380681999999999</c:v>
                </c:pt>
                <c:pt idx="1930">
                  <c:v>0.380893999999999</c:v>
                </c:pt>
                <c:pt idx="1931">
                  <c:v>0.381075999999999</c:v>
                </c:pt>
                <c:pt idx="1932">
                  <c:v>0.381242999999999</c:v>
                </c:pt>
                <c:pt idx="1933">
                  <c:v>0.381397999999999</c:v>
                </c:pt>
                <c:pt idx="1934">
                  <c:v>0.381548999999999</c:v>
                </c:pt>
                <c:pt idx="1935">
                  <c:v>0.381704999999999</c:v>
                </c:pt>
                <c:pt idx="1936">
                  <c:v>0.381858999999999</c:v>
                </c:pt>
                <c:pt idx="1937">
                  <c:v>0.382017999999999</c:v>
                </c:pt>
                <c:pt idx="1938">
                  <c:v>0.382164999999999</c:v>
                </c:pt>
                <c:pt idx="1939">
                  <c:v>0.382316999999999</c:v>
                </c:pt>
                <c:pt idx="1940">
                  <c:v>0.382469999999999</c:v>
                </c:pt>
                <c:pt idx="1941">
                  <c:v>0.382623999999999</c:v>
                </c:pt>
                <c:pt idx="1942">
                  <c:v>0.382786999999999</c:v>
                </c:pt>
                <c:pt idx="1943">
                  <c:v>0.382959999999999</c:v>
                </c:pt>
                <c:pt idx="1944">
                  <c:v>0.383133999999999</c:v>
                </c:pt>
                <c:pt idx="1945">
                  <c:v>0.383308999999999</c:v>
                </c:pt>
                <c:pt idx="1946">
                  <c:v>0.383493999999999</c:v>
                </c:pt>
                <c:pt idx="1947">
                  <c:v>0.383672999999999</c:v>
                </c:pt>
                <c:pt idx="1948">
                  <c:v>0.383835999999999</c:v>
                </c:pt>
                <c:pt idx="1949">
                  <c:v>0.383999999999999</c:v>
                </c:pt>
                <c:pt idx="1950">
                  <c:v>0.384178999999999</c:v>
                </c:pt>
                <c:pt idx="1951">
                  <c:v>0.384373999999999</c:v>
                </c:pt>
                <c:pt idx="1952">
                  <c:v>0.384548999999999</c:v>
                </c:pt>
                <c:pt idx="1953">
                  <c:v>0.384708999999999</c:v>
                </c:pt>
                <c:pt idx="1954">
                  <c:v>0.384860999999999</c:v>
                </c:pt>
                <c:pt idx="1955">
                  <c:v>0.385024999999999</c:v>
                </c:pt>
                <c:pt idx="1956">
                  <c:v>0.385177999999999</c:v>
                </c:pt>
                <c:pt idx="1957">
                  <c:v>0.385332999999999</c:v>
                </c:pt>
                <c:pt idx="1958">
                  <c:v>0.385484999999999</c:v>
                </c:pt>
                <c:pt idx="1959">
                  <c:v>0.385637999999999</c:v>
                </c:pt>
                <c:pt idx="1960">
                  <c:v>0.385795999999999</c:v>
                </c:pt>
                <c:pt idx="1961">
                  <c:v>0.385953999999999</c:v>
                </c:pt>
                <c:pt idx="1962">
                  <c:v>0.386118999999999</c:v>
                </c:pt>
                <c:pt idx="1963">
                  <c:v>0.386285999999999</c:v>
                </c:pt>
                <c:pt idx="1964">
                  <c:v>0.386459999999999</c:v>
                </c:pt>
                <c:pt idx="1965">
                  <c:v>0.386616999999999</c:v>
                </c:pt>
                <c:pt idx="1966">
                  <c:v>0.386789999999999</c:v>
                </c:pt>
                <c:pt idx="1967">
                  <c:v>0.386975999999999</c:v>
                </c:pt>
                <c:pt idx="1968">
                  <c:v>0.387152999999999</c:v>
                </c:pt>
                <c:pt idx="1969">
                  <c:v>0.387314999999999</c:v>
                </c:pt>
                <c:pt idx="1970">
                  <c:v>0.387467999999999</c:v>
                </c:pt>
                <c:pt idx="1971">
                  <c:v>0.387644999999999</c:v>
                </c:pt>
                <c:pt idx="1972">
                  <c:v>0.387824999999999</c:v>
                </c:pt>
                <c:pt idx="1973">
                  <c:v>0.388012999999999</c:v>
                </c:pt>
                <c:pt idx="1974">
                  <c:v>0.388164999999999</c:v>
                </c:pt>
                <c:pt idx="1975">
                  <c:v>0.388316999999999</c:v>
                </c:pt>
                <c:pt idx="1976">
                  <c:v>0.388468999999999</c:v>
                </c:pt>
                <c:pt idx="1977">
                  <c:v>0.388620999999999</c:v>
                </c:pt>
                <c:pt idx="1978">
                  <c:v>0.388771999999999</c:v>
                </c:pt>
                <c:pt idx="1979">
                  <c:v>0.388920999999999</c:v>
                </c:pt>
                <c:pt idx="1980">
                  <c:v>0.389074999999999</c:v>
                </c:pt>
                <c:pt idx="1981">
                  <c:v>0.389228999999999</c:v>
                </c:pt>
                <c:pt idx="1982">
                  <c:v>0.389396999999999</c:v>
                </c:pt>
                <c:pt idx="1983">
                  <c:v>0.389556999999999</c:v>
                </c:pt>
                <c:pt idx="1984">
                  <c:v>0.389715999999999</c:v>
                </c:pt>
                <c:pt idx="1985">
                  <c:v>0.389867999999999</c:v>
                </c:pt>
                <c:pt idx="1986">
                  <c:v>0.390026999999999</c:v>
                </c:pt>
                <c:pt idx="1987">
                  <c:v>0.390200999999999</c:v>
                </c:pt>
                <c:pt idx="1988">
                  <c:v>0.390393999999999</c:v>
                </c:pt>
                <c:pt idx="1989">
                  <c:v>0.390578999999999</c:v>
                </c:pt>
                <c:pt idx="1990">
                  <c:v>0.390747999999999</c:v>
                </c:pt>
                <c:pt idx="1991">
                  <c:v>0.390906999999999</c:v>
                </c:pt>
                <c:pt idx="1992">
                  <c:v>0.391053999999999</c:v>
                </c:pt>
                <c:pt idx="1993">
                  <c:v>0.391201999999999</c:v>
                </c:pt>
                <c:pt idx="1994">
                  <c:v>0.391348999999999</c:v>
                </c:pt>
                <c:pt idx="1995">
                  <c:v>0.391509999999999</c:v>
                </c:pt>
                <c:pt idx="1996">
                  <c:v>0.391670999999999</c:v>
                </c:pt>
                <c:pt idx="1997">
                  <c:v>0.391826999999999</c:v>
                </c:pt>
                <c:pt idx="1998">
                  <c:v>0.391976999999999</c:v>
                </c:pt>
                <c:pt idx="1999">
                  <c:v>0.392128999999999</c:v>
                </c:pt>
                <c:pt idx="2000">
                  <c:v>0.392286999999999</c:v>
                </c:pt>
                <c:pt idx="2001">
                  <c:v>0.392432999999999</c:v>
                </c:pt>
                <c:pt idx="2002">
                  <c:v>0.392584999999999</c:v>
                </c:pt>
                <c:pt idx="2003">
                  <c:v>0.392754999999999</c:v>
                </c:pt>
                <c:pt idx="2004">
                  <c:v>0.392945999999999</c:v>
                </c:pt>
                <c:pt idx="2005">
                  <c:v>0.393141999999999</c:v>
                </c:pt>
                <c:pt idx="2006">
                  <c:v>0.393323999999999</c:v>
                </c:pt>
                <c:pt idx="2007">
                  <c:v>0.393492999999999</c:v>
                </c:pt>
                <c:pt idx="2008">
                  <c:v>0.393657999999999</c:v>
                </c:pt>
                <c:pt idx="2009">
                  <c:v>0.393900999999999</c:v>
                </c:pt>
                <c:pt idx="2010">
                  <c:v>0.394195999999999</c:v>
                </c:pt>
                <c:pt idx="2011">
                  <c:v>0.394525999999999</c:v>
                </c:pt>
                <c:pt idx="2012">
                  <c:v>0.394842999999999</c:v>
                </c:pt>
                <c:pt idx="2013">
                  <c:v>0.395102999999999</c:v>
                </c:pt>
                <c:pt idx="2014">
                  <c:v>0.395273999999999</c:v>
                </c:pt>
                <c:pt idx="2015">
                  <c:v>0.395426999999999</c:v>
                </c:pt>
                <c:pt idx="2016">
                  <c:v>0.395572999999999</c:v>
                </c:pt>
                <c:pt idx="2017">
                  <c:v>0.395722999999999</c:v>
                </c:pt>
                <c:pt idx="2018">
                  <c:v>0.395871999999999</c:v>
                </c:pt>
                <c:pt idx="2019">
                  <c:v>0.396023999999999</c:v>
                </c:pt>
                <c:pt idx="2020">
                  <c:v>0.396188999999999</c:v>
                </c:pt>
                <c:pt idx="2021">
                  <c:v>0.396367999999999</c:v>
                </c:pt>
                <c:pt idx="2022">
                  <c:v>0.396542999999999</c:v>
                </c:pt>
                <c:pt idx="2023">
                  <c:v>0.396705999999999</c:v>
                </c:pt>
                <c:pt idx="2024">
                  <c:v>0.396860999999999</c:v>
                </c:pt>
                <c:pt idx="2025">
                  <c:v>0.397017999999999</c:v>
                </c:pt>
                <c:pt idx="2026">
                  <c:v>0.397188999999999</c:v>
                </c:pt>
                <c:pt idx="2027">
                  <c:v>0.397366999999999</c:v>
                </c:pt>
                <c:pt idx="2028">
                  <c:v>0.397527999999999</c:v>
                </c:pt>
                <c:pt idx="2029">
                  <c:v>0.397674999999999</c:v>
                </c:pt>
                <c:pt idx="2030">
                  <c:v>0.397821999999999</c:v>
                </c:pt>
                <c:pt idx="2031">
                  <c:v>0.397970999999999</c:v>
                </c:pt>
                <c:pt idx="2032">
                  <c:v>0.398120999999999</c:v>
                </c:pt>
                <c:pt idx="2033">
                  <c:v>0.398271999999999</c:v>
                </c:pt>
                <c:pt idx="2034">
                  <c:v>0.398422999999999</c:v>
                </c:pt>
                <c:pt idx="2035">
                  <c:v>0.398572999999999</c:v>
                </c:pt>
                <c:pt idx="2036">
                  <c:v>0.398717999999999</c:v>
                </c:pt>
                <c:pt idx="2037">
                  <c:v>0.398863999999999</c:v>
                </c:pt>
                <c:pt idx="2038">
                  <c:v>0.399008999999999</c:v>
                </c:pt>
                <c:pt idx="2039">
                  <c:v>0.399157999999999</c:v>
                </c:pt>
                <c:pt idx="2040">
                  <c:v>0.399308999999999</c:v>
                </c:pt>
                <c:pt idx="2041">
                  <c:v>0.399457999999999</c:v>
                </c:pt>
                <c:pt idx="2042">
                  <c:v>0.399610999999999</c:v>
                </c:pt>
                <c:pt idx="2043">
                  <c:v>0.399763999999999</c:v>
                </c:pt>
                <c:pt idx="2044">
                  <c:v>0.399919999999999</c:v>
                </c:pt>
                <c:pt idx="2045">
                  <c:v>0.400081999999999</c:v>
                </c:pt>
                <c:pt idx="2046">
                  <c:v>0.400247999999999</c:v>
                </c:pt>
                <c:pt idx="2047">
                  <c:v>0.400391999999999</c:v>
                </c:pt>
                <c:pt idx="2048">
                  <c:v>0.400532999999999</c:v>
                </c:pt>
                <c:pt idx="2049">
                  <c:v>0.400672999999999</c:v>
                </c:pt>
                <c:pt idx="2050">
                  <c:v>0.400813999999999</c:v>
                </c:pt>
                <c:pt idx="2051">
                  <c:v>0.400956999999999</c:v>
                </c:pt>
                <c:pt idx="2052">
                  <c:v>0.401102999999999</c:v>
                </c:pt>
                <c:pt idx="2053">
                  <c:v>0.401248999999999</c:v>
                </c:pt>
                <c:pt idx="2054">
                  <c:v>0.401393999999999</c:v>
                </c:pt>
                <c:pt idx="2055">
                  <c:v>0.401535999999999</c:v>
                </c:pt>
                <c:pt idx="2056">
                  <c:v>0.401677999999999</c:v>
                </c:pt>
                <c:pt idx="2057">
                  <c:v>0.401820999999999</c:v>
                </c:pt>
                <c:pt idx="2058">
                  <c:v>0.401963999999999</c:v>
                </c:pt>
                <c:pt idx="2059">
                  <c:v>0.402106999999999</c:v>
                </c:pt>
                <c:pt idx="2060">
                  <c:v>0.402247999999999</c:v>
                </c:pt>
                <c:pt idx="2061">
                  <c:v>0.402387999999999</c:v>
                </c:pt>
                <c:pt idx="2062">
                  <c:v>0.402533999999999</c:v>
                </c:pt>
                <c:pt idx="2063">
                  <c:v>0.402681999999999</c:v>
                </c:pt>
                <c:pt idx="2064">
                  <c:v>0.402829999999999</c:v>
                </c:pt>
                <c:pt idx="2065">
                  <c:v>0.402968999999999</c:v>
                </c:pt>
                <c:pt idx="2066">
                  <c:v>0.403108999999999</c:v>
                </c:pt>
                <c:pt idx="2067">
                  <c:v>0.403249999999999</c:v>
                </c:pt>
                <c:pt idx="2068">
                  <c:v>0.403390999999999</c:v>
                </c:pt>
                <c:pt idx="2069">
                  <c:v>0.403533999999999</c:v>
                </c:pt>
                <c:pt idx="2070">
                  <c:v>0.403677999999999</c:v>
                </c:pt>
                <c:pt idx="2071">
                  <c:v>0.403821999999999</c:v>
                </c:pt>
                <c:pt idx="2072">
                  <c:v>0.403965999999999</c:v>
                </c:pt>
                <c:pt idx="2073">
                  <c:v>0.404108999999999</c:v>
                </c:pt>
                <c:pt idx="2074">
                  <c:v>0.404256999999999</c:v>
                </c:pt>
                <c:pt idx="2075">
                  <c:v>0.404405999999999</c:v>
                </c:pt>
                <c:pt idx="2076">
                  <c:v>0.404548999999999</c:v>
                </c:pt>
                <c:pt idx="2077">
                  <c:v>0.404690999999999</c:v>
                </c:pt>
                <c:pt idx="2078">
                  <c:v>0.404831999999999</c:v>
                </c:pt>
                <c:pt idx="2079">
                  <c:v>0.404973999999999</c:v>
                </c:pt>
                <c:pt idx="2080">
                  <c:v>0.405115999999999</c:v>
                </c:pt>
                <c:pt idx="2081">
                  <c:v>0.405257999999999</c:v>
                </c:pt>
                <c:pt idx="2082">
                  <c:v>0.405404999999999</c:v>
                </c:pt>
                <c:pt idx="2083">
                  <c:v>0.405553999999999</c:v>
                </c:pt>
                <c:pt idx="2084">
                  <c:v>0.405700999999999</c:v>
                </c:pt>
                <c:pt idx="2085">
                  <c:v>0.405839999999999</c:v>
                </c:pt>
                <c:pt idx="2086">
                  <c:v>0.405977999999999</c:v>
                </c:pt>
                <c:pt idx="2087">
                  <c:v>0.406117999999999</c:v>
                </c:pt>
                <c:pt idx="2088">
                  <c:v>0.406258999999999</c:v>
                </c:pt>
                <c:pt idx="2089">
                  <c:v>0.406399999999999</c:v>
                </c:pt>
                <c:pt idx="2090">
                  <c:v>0.406541999999999</c:v>
                </c:pt>
                <c:pt idx="2091">
                  <c:v>0.406683999999999</c:v>
                </c:pt>
                <c:pt idx="2092">
                  <c:v>0.406858999999999</c:v>
                </c:pt>
                <c:pt idx="2093">
                  <c:v>0.407106999999999</c:v>
                </c:pt>
                <c:pt idx="2094">
                  <c:v>0.407426999999999</c:v>
                </c:pt>
                <c:pt idx="2095">
                  <c:v>0.407708999999999</c:v>
                </c:pt>
                <c:pt idx="2096">
                  <c:v>0.407923999999999</c:v>
                </c:pt>
                <c:pt idx="2097">
                  <c:v>0.408137999999999</c:v>
                </c:pt>
                <c:pt idx="2098">
                  <c:v>0.408407999999999</c:v>
                </c:pt>
                <c:pt idx="2099">
                  <c:v>0.408687999999999</c:v>
                </c:pt>
                <c:pt idx="2100">
                  <c:v>0.408921999999999</c:v>
                </c:pt>
                <c:pt idx="2101">
                  <c:v>0.409134999999999</c:v>
                </c:pt>
                <c:pt idx="2102">
                  <c:v>0.409325999999999</c:v>
                </c:pt>
                <c:pt idx="2103">
                  <c:v>0.409503999999999</c:v>
                </c:pt>
                <c:pt idx="2104">
                  <c:v>0.409691999999999</c:v>
                </c:pt>
                <c:pt idx="2105">
                  <c:v>0.409869999999999</c:v>
                </c:pt>
                <c:pt idx="2106">
                  <c:v>0.410034999999999</c:v>
                </c:pt>
                <c:pt idx="2107">
                  <c:v>0.410192999999999</c:v>
                </c:pt>
                <c:pt idx="2108">
                  <c:v>0.410359999999999</c:v>
                </c:pt>
                <c:pt idx="2109">
                  <c:v>0.410515999999999</c:v>
                </c:pt>
                <c:pt idx="2110">
                  <c:v>0.410670999999999</c:v>
                </c:pt>
                <c:pt idx="2111">
                  <c:v>0.410823999999999</c:v>
                </c:pt>
                <c:pt idx="2112">
                  <c:v>0.410976999999999</c:v>
                </c:pt>
                <c:pt idx="2113">
                  <c:v>0.411133999999999</c:v>
                </c:pt>
                <c:pt idx="2114">
                  <c:v>0.411292999999999</c:v>
                </c:pt>
                <c:pt idx="2115">
                  <c:v>0.411451999999999</c:v>
                </c:pt>
                <c:pt idx="2116">
                  <c:v>0.411611999999999</c:v>
                </c:pt>
                <c:pt idx="2117">
                  <c:v>0.411777999999999</c:v>
                </c:pt>
                <c:pt idx="2118">
                  <c:v>0.411928999999999</c:v>
                </c:pt>
                <c:pt idx="2119">
                  <c:v>0.412081999999999</c:v>
                </c:pt>
                <c:pt idx="2120">
                  <c:v>0.412253999999999</c:v>
                </c:pt>
                <c:pt idx="2121">
                  <c:v>0.412448999999999</c:v>
                </c:pt>
                <c:pt idx="2122">
                  <c:v>0.412650999999999</c:v>
                </c:pt>
                <c:pt idx="2123">
                  <c:v>0.412840999999999</c:v>
                </c:pt>
                <c:pt idx="2124">
                  <c:v>0.413010999999999</c:v>
                </c:pt>
                <c:pt idx="2125">
                  <c:v>0.413169999999999</c:v>
                </c:pt>
                <c:pt idx="2126">
                  <c:v>0.413336999999999</c:v>
                </c:pt>
                <c:pt idx="2127">
                  <c:v>0.413492999999999</c:v>
                </c:pt>
                <c:pt idx="2128">
                  <c:v>0.413648999999999</c:v>
                </c:pt>
                <c:pt idx="2129">
                  <c:v>0.413803999999999</c:v>
                </c:pt>
                <c:pt idx="2130">
                  <c:v>0.413967999999999</c:v>
                </c:pt>
                <c:pt idx="2131">
                  <c:v>0.414128999999999</c:v>
                </c:pt>
                <c:pt idx="2132">
                  <c:v>0.414280999999999</c:v>
                </c:pt>
                <c:pt idx="2133">
                  <c:v>0.414433999999999</c:v>
                </c:pt>
                <c:pt idx="2134">
                  <c:v>0.414594999999999</c:v>
                </c:pt>
                <c:pt idx="2135">
                  <c:v>0.414776999999999</c:v>
                </c:pt>
                <c:pt idx="2136">
                  <c:v>0.414968999999999</c:v>
                </c:pt>
                <c:pt idx="2137">
                  <c:v>0.415168999999999</c:v>
                </c:pt>
                <c:pt idx="2138">
                  <c:v>0.415371999999999</c:v>
                </c:pt>
                <c:pt idx="2139">
                  <c:v>0.415574999999999</c:v>
                </c:pt>
                <c:pt idx="2140">
                  <c:v>0.415778999999999</c:v>
                </c:pt>
                <c:pt idx="2141">
                  <c:v>0.415980999999999</c:v>
                </c:pt>
                <c:pt idx="2142">
                  <c:v>0.416182999999999</c:v>
                </c:pt>
                <c:pt idx="2143">
                  <c:v>0.416367999999999</c:v>
                </c:pt>
                <c:pt idx="2144">
                  <c:v>0.416544999999999</c:v>
                </c:pt>
                <c:pt idx="2145">
                  <c:v>0.416698999999999</c:v>
                </c:pt>
                <c:pt idx="2146">
                  <c:v>0.416854999999999</c:v>
                </c:pt>
                <c:pt idx="2147">
                  <c:v>0.417008999999999</c:v>
                </c:pt>
                <c:pt idx="2148">
                  <c:v>0.417160999999999</c:v>
                </c:pt>
                <c:pt idx="2149">
                  <c:v>0.417313999999999</c:v>
                </c:pt>
                <c:pt idx="2150">
                  <c:v>0.417467999999999</c:v>
                </c:pt>
                <c:pt idx="2151">
                  <c:v>0.417621999999999</c:v>
                </c:pt>
                <c:pt idx="2152">
                  <c:v>0.417774999999999</c:v>
                </c:pt>
                <c:pt idx="2153">
                  <c:v>0.417937999999999</c:v>
                </c:pt>
                <c:pt idx="2154">
                  <c:v>0.418101999999999</c:v>
                </c:pt>
                <c:pt idx="2155">
                  <c:v>0.418281999999999</c:v>
                </c:pt>
                <c:pt idx="2156">
                  <c:v>0.418473999999999</c:v>
                </c:pt>
                <c:pt idx="2157">
                  <c:v>0.418649999999999</c:v>
                </c:pt>
                <c:pt idx="2158">
                  <c:v>0.418816999999999</c:v>
                </c:pt>
                <c:pt idx="2159">
                  <c:v>0.418977999999999</c:v>
                </c:pt>
                <c:pt idx="2160">
                  <c:v>0.419133999999999</c:v>
                </c:pt>
                <c:pt idx="2161">
                  <c:v>0.419309999999999</c:v>
                </c:pt>
                <c:pt idx="2162">
                  <c:v>0.419507999999999</c:v>
                </c:pt>
                <c:pt idx="2163">
                  <c:v>0.419687999999999</c:v>
                </c:pt>
                <c:pt idx="2164">
                  <c:v>0.419847999999999</c:v>
                </c:pt>
                <c:pt idx="2165">
                  <c:v>0.419998999999999</c:v>
                </c:pt>
                <c:pt idx="2166">
                  <c:v>0.420148999999999</c:v>
                </c:pt>
                <c:pt idx="2167">
                  <c:v>0.420297999999999</c:v>
                </c:pt>
                <c:pt idx="2168">
                  <c:v>0.420446999999999</c:v>
                </c:pt>
                <c:pt idx="2169">
                  <c:v>0.420597999999999</c:v>
                </c:pt>
                <c:pt idx="2170">
                  <c:v>0.420750999999999</c:v>
                </c:pt>
                <c:pt idx="2171">
                  <c:v>0.420914999999999</c:v>
                </c:pt>
                <c:pt idx="2172">
                  <c:v>0.421068999999999</c:v>
                </c:pt>
                <c:pt idx="2173">
                  <c:v>0.421225999999999</c:v>
                </c:pt>
                <c:pt idx="2174">
                  <c:v>0.421383999999999</c:v>
                </c:pt>
                <c:pt idx="2175">
                  <c:v>0.421541999999999</c:v>
                </c:pt>
                <c:pt idx="2176">
                  <c:v>0.421711999999999</c:v>
                </c:pt>
                <c:pt idx="2177">
                  <c:v>0.421898999999999</c:v>
                </c:pt>
                <c:pt idx="2178">
                  <c:v>0.422098999999999</c:v>
                </c:pt>
                <c:pt idx="2179">
                  <c:v>0.422313999999999</c:v>
                </c:pt>
                <c:pt idx="2180">
                  <c:v>0.422559999999999</c:v>
                </c:pt>
                <c:pt idx="2181">
                  <c:v>0.422803999999999</c:v>
                </c:pt>
                <c:pt idx="2182">
                  <c:v>0.423050999999999</c:v>
                </c:pt>
                <c:pt idx="2183">
                  <c:v>0.423303999999999</c:v>
                </c:pt>
                <c:pt idx="2184">
                  <c:v>0.423564999999999</c:v>
                </c:pt>
                <c:pt idx="2185">
                  <c:v>0.423832999999999</c:v>
                </c:pt>
                <c:pt idx="2186">
                  <c:v>0.424112999999999</c:v>
                </c:pt>
                <c:pt idx="2187">
                  <c:v>0.424402999999999</c:v>
                </c:pt>
                <c:pt idx="2188">
                  <c:v>0.424699999999999</c:v>
                </c:pt>
                <c:pt idx="2189">
                  <c:v>0.425004999999999</c:v>
                </c:pt>
                <c:pt idx="2190">
                  <c:v>0.425309999999999</c:v>
                </c:pt>
                <c:pt idx="2191">
                  <c:v>0.425620999999999</c:v>
                </c:pt>
                <c:pt idx="2192">
                  <c:v>0.425921999999999</c:v>
                </c:pt>
                <c:pt idx="2193">
                  <c:v>0.426221999999999</c:v>
                </c:pt>
                <c:pt idx="2194">
                  <c:v>0.426515999999999</c:v>
                </c:pt>
                <c:pt idx="2195">
                  <c:v>0.426811999999999</c:v>
                </c:pt>
                <c:pt idx="2196">
                  <c:v>0.427103999999999</c:v>
                </c:pt>
                <c:pt idx="2197">
                  <c:v>0.427391999999999</c:v>
                </c:pt>
                <c:pt idx="2198">
                  <c:v>0.427686999999999</c:v>
                </c:pt>
                <c:pt idx="2199">
                  <c:v>0.427981999999999</c:v>
                </c:pt>
                <c:pt idx="2200">
                  <c:v>0.428276999999999</c:v>
                </c:pt>
                <c:pt idx="2201">
                  <c:v>0.428569999999999</c:v>
                </c:pt>
                <c:pt idx="2202">
                  <c:v>0.428866999999999</c:v>
                </c:pt>
                <c:pt idx="2203">
                  <c:v>0.429167999999999</c:v>
                </c:pt>
                <c:pt idx="2204">
                  <c:v>0.429464999999999</c:v>
                </c:pt>
                <c:pt idx="2205">
                  <c:v>0.429759999999999</c:v>
                </c:pt>
                <c:pt idx="2206">
                  <c:v>0.430054999999999</c:v>
                </c:pt>
                <c:pt idx="2207">
                  <c:v>0.430354999999999</c:v>
                </c:pt>
                <c:pt idx="2208">
                  <c:v>0.430649999999999</c:v>
                </c:pt>
                <c:pt idx="2209">
                  <c:v>0.430964999999999</c:v>
                </c:pt>
                <c:pt idx="2210">
                  <c:v>0.431278999999999</c:v>
                </c:pt>
                <c:pt idx="2211">
                  <c:v>0.431595999999999</c:v>
                </c:pt>
                <c:pt idx="2212">
                  <c:v>0.431902999999999</c:v>
                </c:pt>
                <c:pt idx="2213">
                  <c:v>0.432203999999999</c:v>
                </c:pt>
                <c:pt idx="2214">
                  <c:v>0.432501999999999</c:v>
                </c:pt>
                <c:pt idx="2215">
                  <c:v>0.432803999999999</c:v>
                </c:pt>
                <c:pt idx="2216">
                  <c:v>0.433107999999999</c:v>
                </c:pt>
                <c:pt idx="2217">
                  <c:v>0.433405999999999</c:v>
                </c:pt>
                <c:pt idx="2218">
                  <c:v>0.433702999999999</c:v>
                </c:pt>
                <c:pt idx="2219">
                  <c:v>0.434001999999999</c:v>
                </c:pt>
                <c:pt idx="2220">
                  <c:v>0.434300999999999</c:v>
                </c:pt>
                <c:pt idx="2221">
                  <c:v>0.434594999999999</c:v>
                </c:pt>
                <c:pt idx="2222">
                  <c:v>0.434895999999999</c:v>
                </c:pt>
                <c:pt idx="2223">
                  <c:v>0.435202999999999</c:v>
                </c:pt>
                <c:pt idx="2224">
                  <c:v>0.435511999999999</c:v>
                </c:pt>
                <c:pt idx="2225">
                  <c:v>0.435805999999999</c:v>
                </c:pt>
                <c:pt idx="2226">
                  <c:v>0.436092999999999</c:v>
                </c:pt>
                <c:pt idx="2227">
                  <c:v>0.436368999999999</c:v>
                </c:pt>
                <c:pt idx="2228">
                  <c:v>0.436633999999999</c:v>
                </c:pt>
                <c:pt idx="2229">
                  <c:v>0.436922999999999</c:v>
                </c:pt>
                <c:pt idx="2230">
                  <c:v>0.437202999999999</c:v>
                </c:pt>
                <c:pt idx="2231">
                  <c:v>0.437461999999999</c:v>
                </c:pt>
                <c:pt idx="2232">
                  <c:v>0.437678999999999</c:v>
                </c:pt>
                <c:pt idx="2233">
                  <c:v>0.437863999999999</c:v>
                </c:pt>
                <c:pt idx="2234">
                  <c:v>0.438030999999999</c:v>
                </c:pt>
                <c:pt idx="2235">
                  <c:v>0.438185999999999</c:v>
                </c:pt>
                <c:pt idx="2236">
                  <c:v>0.438336999999999</c:v>
                </c:pt>
                <c:pt idx="2237">
                  <c:v>0.438489999999999</c:v>
                </c:pt>
                <c:pt idx="2238">
                  <c:v>0.438644999999999</c:v>
                </c:pt>
                <c:pt idx="2239">
                  <c:v>0.438797999999999</c:v>
                </c:pt>
                <c:pt idx="2240">
                  <c:v>0.438949999999999</c:v>
                </c:pt>
                <c:pt idx="2241">
                  <c:v>0.439107999999999</c:v>
                </c:pt>
                <c:pt idx="2242">
                  <c:v>0.439272999999999</c:v>
                </c:pt>
                <c:pt idx="2243">
                  <c:v>0.439465999999999</c:v>
                </c:pt>
                <c:pt idx="2244">
                  <c:v>0.439655999999999</c:v>
                </c:pt>
                <c:pt idx="2245">
                  <c:v>0.439829999999999</c:v>
                </c:pt>
                <c:pt idx="2246">
                  <c:v>0.439994999999999</c:v>
                </c:pt>
                <c:pt idx="2247">
                  <c:v>0.440170999999999</c:v>
                </c:pt>
                <c:pt idx="2248">
                  <c:v>0.440363999999999</c:v>
                </c:pt>
                <c:pt idx="2249">
                  <c:v>0.440546999999999</c:v>
                </c:pt>
                <c:pt idx="2250">
                  <c:v>0.440719999999999</c:v>
                </c:pt>
                <c:pt idx="2251">
                  <c:v>0.440886999999999</c:v>
                </c:pt>
                <c:pt idx="2252">
                  <c:v>0.441060999999999</c:v>
                </c:pt>
                <c:pt idx="2253">
                  <c:v>0.441240999999999</c:v>
                </c:pt>
                <c:pt idx="2254">
                  <c:v>0.441434999999999</c:v>
                </c:pt>
                <c:pt idx="2255">
                  <c:v>0.441613999999999</c:v>
                </c:pt>
                <c:pt idx="2256">
                  <c:v>0.441774999999999</c:v>
                </c:pt>
                <c:pt idx="2257">
                  <c:v>0.441928999999999</c:v>
                </c:pt>
                <c:pt idx="2258">
                  <c:v>0.442084999999999</c:v>
                </c:pt>
                <c:pt idx="2259">
                  <c:v>0.442242999999999</c:v>
                </c:pt>
                <c:pt idx="2260">
                  <c:v>0.442407999999999</c:v>
                </c:pt>
                <c:pt idx="2261">
                  <c:v>0.442595999999999</c:v>
                </c:pt>
                <c:pt idx="2262">
                  <c:v>0.442789999999999</c:v>
                </c:pt>
                <c:pt idx="2263">
                  <c:v>0.442989</c:v>
                </c:pt>
                <c:pt idx="2264">
                  <c:v>0.443187</c:v>
                </c:pt>
                <c:pt idx="2265">
                  <c:v>0.443367999999999</c:v>
                </c:pt>
                <c:pt idx="2266">
                  <c:v>0.443527999999999</c:v>
                </c:pt>
                <c:pt idx="2267">
                  <c:v>0.443678999999999</c:v>
                </c:pt>
                <c:pt idx="2268">
                  <c:v>0.443831999999999</c:v>
                </c:pt>
                <c:pt idx="2269">
                  <c:v>0.443992999999999</c:v>
                </c:pt>
                <c:pt idx="2270">
                  <c:v>0.444169999999999</c:v>
                </c:pt>
                <c:pt idx="2271">
                  <c:v>0.444333999999999</c:v>
                </c:pt>
                <c:pt idx="2272">
                  <c:v>0.44449</c:v>
                </c:pt>
                <c:pt idx="2273">
                  <c:v>0.444647999999999</c:v>
                </c:pt>
                <c:pt idx="2274">
                  <c:v>0.444803999999999</c:v>
                </c:pt>
                <c:pt idx="2275">
                  <c:v>0.444956999999999</c:v>
                </c:pt>
                <c:pt idx="2276">
                  <c:v>0.445110999999999</c:v>
                </c:pt>
                <c:pt idx="2277">
                  <c:v>0.445266999999999</c:v>
                </c:pt>
                <c:pt idx="2278">
                  <c:v>0.445425999999999</c:v>
                </c:pt>
                <c:pt idx="2279">
                  <c:v>0.445593999999999</c:v>
                </c:pt>
                <c:pt idx="2280">
                  <c:v>0.445746999999999</c:v>
                </c:pt>
                <c:pt idx="2281">
                  <c:v>0.445897999999999</c:v>
                </c:pt>
                <c:pt idx="2282">
                  <c:v>0.446047999999999</c:v>
                </c:pt>
                <c:pt idx="2283">
                  <c:v>0.446208999999999</c:v>
                </c:pt>
                <c:pt idx="2284">
                  <c:v>0.446388</c:v>
                </c:pt>
                <c:pt idx="2285">
                  <c:v>0.44658</c:v>
                </c:pt>
                <c:pt idx="2286">
                  <c:v>0.446754999999999</c:v>
                </c:pt>
                <c:pt idx="2287">
                  <c:v>0.446918</c:v>
                </c:pt>
                <c:pt idx="2288">
                  <c:v>0.447086</c:v>
                </c:pt>
                <c:pt idx="2289">
                  <c:v>0.447241</c:v>
                </c:pt>
                <c:pt idx="2290">
                  <c:v>0.447396</c:v>
                </c:pt>
                <c:pt idx="2291">
                  <c:v>0.44755</c:v>
                </c:pt>
                <c:pt idx="2292">
                  <c:v>0.447705</c:v>
                </c:pt>
                <c:pt idx="2293">
                  <c:v>0.447861</c:v>
                </c:pt>
                <c:pt idx="2294">
                  <c:v>0.448018</c:v>
                </c:pt>
                <c:pt idx="2295">
                  <c:v>0.448175</c:v>
                </c:pt>
                <c:pt idx="2296">
                  <c:v>0.448332</c:v>
                </c:pt>
                <c:pt idx="2297">
                  <c:v>0.448497</c:v>
                </c:pt>
                <c:pt idx="2298">
                  <c:v>0.448652</c:v>
                </c:pt>
                <c:pt idx="2299">
                  <c:v>0.44881</c:v>
                </c:pt>
                <c:pt idx="2300">
                  <c:v>0.448965</c:v>
                </c:pt>
                <c:pt idx="2301">
                  <c:v>0.449139</c:v>
                </c:pt>
                <c:pt idx="2302">
                  <c:v>0.449316</c:v>
                </c:pt>
                <c:pt idx="2303">
                  <c:v>0.449482</c:v>
                </c:pt>
                <c:pt idx="2304">
                  <c:v>0.449643</c:v>
                </c:pt>
                <c:pt idx="2305">
                  <c:v>0.449802</c:v>
                </c:pt>
                <c:pt idx="2306">
                  <c:v>0.449965</c:v>
                </c:pt>
                <c:pt idx="2307">
                  <c:v>0.450114</c:v>
                </c:pt>
                <c:pt idx="2308">
                  <c:v>0.450261</c:v>
                </c:pt>
                <c:pt idx="2309">
                  <c:v>0.450411</c:v>
                </c:pt>
                <c:pt idx="2310">
                  <c:v>0.450565</c:v>
                </c:pt>
                <c:pt idx="2311">
                  <c:v>0.450721</c:v>
                </c:pt>
                <c:pt idx="2312">
                  <c:v>0.450901</c:v>
                </c:pt>
                <c:pt idx="2313">
                  <c:v>0.451153</c:v>
                </c:pt>
                <c:pt idx="2314">
                  <c:v>0.451476</c:v>
                </c:pt>
                <c:pt idx="2315">
                  <c:v>0.45183</c:v>
                </c:pt>
                <c:pt idx="2316">
                  <c:v>0.452141</c:v>
                </c:pt>
                <c:pt idx="2317">
                  <c:v>0.452384</c:v>
                </c:pt>
                <c:pt idx="2318">
                  <c:v>0.452542</c:v>
                </c:pt>
                <c:pt idx="2319">
                  <c:v>0.452686</c:v>
                </c:pt>
                <c:pt idx="2320">
                  <c:v>0.452834</c:v>
                </c:pt>
                <c:pt idx="2321">
                  <c:v>0.452984</c:v>
                </c:pt>
                <c:pt idx="2322">
                  <c:v>0.453134</c:v>
                </c:pt>
                <c:pt idx="2323">
                  <c:v>0.453295</c:v>
                </c:pt>
                <c:pt idx="2324">
                  <c:v>0.453467</c:v>
                </c:pt>
                <c:pt idx="2325">
                  <c:v>0.453643</c:v>
                </c:pt>
                <c:pt idx="2326">
                  <c:v>0.453802</c:v>
                </c:pt>
                <c:pt idx="2327">
                  <c:v>0.453953</c:v>
                </c:pt>
                <c:pt idx="2328">
                  <c:v>0.454103</c:v>
                </c:pt>
                <c:pt idx="2329">
                  <c:v>0.454248</c:v>
                </c:pt>
                <c:pt idx="2330">
                  <c:v>0.454393</c:v>
                </c:pt>
                <c:pt idx="2331">
                  <c:v>0.454541</c:v>
                </c:pt>
                <c:pt idx="2332">
                  <c:v>0.454688</c:v>
                </c:pt>
                <c:pt idx="2333">
                  <c:v>0.454835</c:v>
                </c:pt>
                <c:pt idx="2334">
                  <c:v>0.454982</c:v>
                </c:pt>
                <c:pt idx="2335">
                  <c:v>0.455131</c:v>
                </c:pt>
                <c:pt idx="2336">
                  <c:v>0.455297</c:v>
                </c:pt>
                <c:pt idx="2337">
                  <c:v>0.455482</c:v>
                </c:pt>
                <c:pt idx="2338">
                  <c:v>0.455676</c:v>
                </c:pt>
                <c:pt idx="2339">
                  <c:v>0.455859</c:v>
                </c:pt>
                <c:pt idx="2340">
                  <c:v>0.45603</c:v>
                </c:pt>
                <c:pt idx="2341">
                  <c:v>0.456202</c:v>
                </c:pt>
                <c:pt idx="2342">
                  <c:v>0.456387</c:v>
                </c:pt>
                <c:pt idx="2343">
                  <c:v>0.456568</c:v>
                </c:pt>
                <c:pt idx="2344">
                  <c:v>0.456734</c:v>
                </c:pt>
                <c:pt idx="2345">
                  <c:v>0.456892</c:v>
                </c:pt>
                <c:pt idx="2346">
                  <c:v>0.457039</c:v>
                </c:pt>
                <c:pt idx="2347">
                  <c:v>0.457186</c:v>
                </c:pt>
                <c:pt idx="2348">
                  <c:v>0.457332</c:v>
                </c:pt>
                <c:pt idx="2349">
                  <c:v>0.457479</c:v>
                </c:pt>
                <c:pt idx="2350">
                  <c:v>0.457626</c:v>
                </c:pt>
                <c:pt idx="2351">
                  <c:v>0.457775</c:v>
                </c:pt>
                <c:pt idx="2352">
                  <c:v>0.457925</c:v>
                </c:pt>
                <c:pt idx="2353">
                  <c:v>0.458076</c:v>
                </c:pt>
                <c:pt idx="2354">
                  <c:v>0.458226</c:v>
                </c:pt>
                <c:pt idx="2355">
                  <c:v>0.458375</c:v>
                </c:pt>
                <c:pt idx="2356">
                  <c:v>0.458534</c:v>
                </c:pt>
                <c:pt idx="2357">
                  <c:v>0.458703</c:v>
                </c:pt>
                <c:pt idx="2358">
                  <c:v>0.458883</c:v>
                </c:pt>
                <c:pt idx="2359">
                  <c:v>0.459066</c:v>
                </c:pt>
                <c:pt idx="2360">
                  <c:v>0.459234</c:v>
                </c:pt>
                <c:pt idx="2361">
                  <c:v>0.459388</c:v>
                </c:pt>
                <c:pt idx="2362">
                  <c:v>0.459541</c:v>
                </c:pt>
                <c:pt idx="2363">
                  <c:v>0.459699</c:v>
                </c:pt>
                <c:pt idx="2364">
                  <c:v>0.459855</c:v>
                </c:pt>
                <c:pt idx="2365">
                  <c:v>0.460012</c:v>
                </c:pt>
                <c:pt idx="2366">
                  <c:v>0.46016</c:v>
                </c:pt>
                <c:pt idx="2367">
                  <c:v>0.460309</c:v>
                </c:pt>
                <c:pt idx="2368">
                  <c:v>0.460458</c:v>
                </c:pt>
                <c:pt idx="2369">
                  <c:v>0.460608</c:v>
                </c:pt>
                <c:pt idx="2370">
                  <c:v>0.460761</c:v>
                </c:pt>
                <c:pt idx="2371">
                  <c:v>0.460915</c:v>
                </c:pt>
                <c:pt idx="2372">
                  <c:v>0.46107</c:v>
                </c:pt>
                <c:pt idx="2373">
                  <c:v>0.461223</c:v>
                </c:pt>
                <c:pt idx="2374">
                  <c:v>0.461382</c:v>
                </c:pt>
                <c:pt idx="2375">
                  <c:v>0.461541</c:v>
                </c:pt>
                <c:pt idx="2376">
                  <c:v>0.4617</c:v>
                </c:pt>
                <c:pt idx="2377">
                  <c:v>0.461863</c:v>
                </c:pt>
                <c:pt idx="2378">
                  <c:v>0.462029</c:v>
                </c:pt>
                <c:pt idx="2379">
                  <c:v>0.462186</c:v>
                </c:pt>
                <c:pt idx="2380">
                  <c:v>0.462331</c:v>
                </c:pt>
                <c:pt idx="2381">
                  <c:v>0.462474</c:v>
                </c:pt>
                <c:pt idx="2382">
                  <c:v>0.462618</c:v>
                </c:pt>
                <c:pt idx="2383">
                  <c:v>0.462768</c:v>
                </c:pt>
                <c:pt idx="2384">
                  <c:v>0.462929</c:v>
                </c:pt>
                <c:pt idx="2385">
                  <c:v>0.46309</c:v>
                </c:pt>
                <c:pt idx="2386">
                  <c:v>0.463237</c:v>
                </c:pt>
                <c:pt idx="2387">
                  <c:v>0.46338</c:v>
                </c:pt>
                <c:pt idx="2388">
                  <c:v>0.463523</c:v>
                </c:pt>
                <c:pt idx="2389">
                  <c:v>0.463667</c:v>
                </c:pt>
                <c:pt idx="2390">
                  <c:v>0.463812</c:v>
                </c:pt>
                <c:pt idx="2391">
                  <c:v>0.463958</c:v>
                </c:pt>
                <c:pt idx="2392">
                  <c:v>0.464103</c:v>
                </c:pt>
                <c:pt idx="2393">
                  <c:v>0.464252</c:v>
                </c:pt>
                <c:pt idx="2394">
                  <c:v>0.464398</c:v>
                </c:pt>
                <c:pt idx="2395">
                  <c:v>0.464547</c:v>
                </c:pt>
                <c:pt idx="2396">
                  <c:v>0.464748</c:v>
                </c:pt>
                <c:pt idx="2397">
                  <c:v>0.465021</c:v>
                </c:pt>
                <c:pt idx="2398">
                  <c:v>0.465339</c:v>
                </c:pt>
                <c:pt idx="2399">
                  <c:v>0.465598</c:v>
                </c:pt>
                <c:pt idx="2400">
                  <c:v>0.465814</c:v>
                </c:pt>
                <c:pt idx="2401">
                  <c:v>0.466059</c:v>
                </c:pt>
                <c:pt idx="2402">
                  <c:v>0.466341</c:v>
                </c:pt>
                <c:pt idx="2403">
                  <c:v>0.466603</c:v>
                </c:pt>
                <c:pt idx="2404">
                  <c:v>0.466822</c:v>
                </c:pt>
                <c:pt idx="2405">
                  <c:v>0.467027</c:v>
                </c:pt>
                <c:pt idx="2406">
                  <c:v>0.467226</c:v>
                </c:pt>
                <c:pt idx="2407">
                  <c:v>0.467426</c:v>
                </c:pt>
                <c:pt idx="2408">
                  <c:v>0.467627</c:v>
                </c:pt>
                <c:pt idx="2409">
                  <c:v>0.467831</c:v>
                </c:pt>
                <c:pt idx="2410">
                  <c:v>0.468034</c:v>
                </c:pt>
                <c:pt idx="2411">
                  <c:v>0.468228</c:v>
                </c:pt>
                <c:pt idx="2412">
                  <c:v>0.468409</c:v>
                </c:pt>
                <c:pt idx="2413">
                  <c:v>0.468583</c:v>
                </c:pt>
                <c:pt idx="2414">
                  <c:v>0.468766</c:v>
                </c:pt>
                <c:pt idx="2415">
                  <c:v>0.468955</c:v>
                </c:pt>
                <c:pt idx="2416">
                  <c:v>0.469132</c:v>
                </c:pt>
                <c:pt idx="2417">
                  <c:v>0.469297</c:v>
                </c:pt>
                <c:pt idx="2418">
                  <c:v>0.469458</c:v>
                </c:pt>
                <c:pt idx="2419">
                  <c:v>0.469616</c:v>
                </c:pt>
                <c:pt idx="2420">
                  <c:v>0.469801</c:v>
                </c:pt>
                <c:pt idx="2421">
                  <c:v>0.469991</c:v>
                </c:pt>
                <c:pt idx="2422">
                  <c:v>0.470189</c:v>
                </c:pt>
                <c:pt idx="2423">
                  <c:v>0.470386</c:v>
                </c:pt>
                <c:pt idx="2424">
                  <c:v>0.470584</c:v>
                </c:pt>
                <c:pt idx="2425">
                  <c:v>0.470766</c:v>
                </c:pt>
                <c:pt idx="2426">
                  <c:v>0.470926</c:v>
                </c:pt>
                <c:pt idx="2427">
                  <c:v>0.471083</c:v>
                </c:pt>
                <c:pt idx="2428">
                  <c:v>0.471241</c:v>
                </c:pt>
                <c:pt idx="2429">
                  <c:v>0.471398</c:v>
                </c:pt>
                <c:pt idx="2430">
                  <c:v>0.471556</c:v>
                </c:pt>
                <c:pt idx="2431">
                  <c:v>0.471714</c:v>
                </c:pt>
                <c:pt idx="2432">
                  <c:v>0.471874</c:v>
                </c:pt>
                <c:pt idx="2433">
                  <c:v>0.472036</c:v>
                </c:pt>
                <c:pt idx="2434">
                  <c:v>0.472198</c:v>
                </c:pt>
                <c:pt idx="2435">
                  <c:v>0.472354</c:v>
                </c:pt>
                <c:pt idx="2436">
                  <c:v>0.472509</c:v>
                </c:pt>
                <c:pt idx="2437">
                  <c:v>0.472666</c:v>
                </c:pt>
                <c:pt idx="2438">
                  <c:v>0.472832</c:v>
                </c:pt>
                <c:pt idx="2439">
                  <c:v>0.472988</c:v>
                </c:pt>
                <c:pt idx="2440">
                  <c:v>0.473146</c:v>
                </c:pt>
                <c:pt idx="2441">
                  <c:v>0.47331</c:v>
                </c:pt>
                <c:pt idx="2442">
                  <c:v>0.473476</c:v>
                </c:pt>
                <c:pt idx="2443">
                  <c:v>0.473655</c:v>
                </c:pt>
                <c:pt idx="2444">
                  <c:v>0.47385</c:v>
                </c:pt>
                <c:pt idx="2445">
                  <c:v>0.474043</c:v>
                </c:pt>
                <c:pt idx="2446">
                  <c:v>0.474212</c:v>
                </c:pt>
                <c:pt idx="2447">
                  <c:v>0.474377</c:v>
                </c:pt>
                <c:pt idx="2448">
                  <c:v>0.47453</c:v>
                </c:pt>
                <c:pt idx="2449">
                  <c:v>0.474684</c:v>
                </c:pt>
                <c:pt idx="2450">
                  <c:v>0.474841</c:v>
                </c:pt>
                <c:pt idx="2451">
                  <c:v>0.475011</c:v>
                </c:pt>
                <c:pt idx="2452">
                  <c:v>0.475183</c:v>
                </c:pt>
                <c:pt idx="2453">
                  <c:v>0.475352</c:v>
                </c:pt>
                <c:pt idx="2454">
                  <c:v>0.475512</c:v>
                </c:pt>
                <c:pt idx="2455">
                  <c:v>0.47569</c:v>
                </c:pt>
                <c:pt idx="2456">
                  <c:v>0.475896</c:v>
                </c:pt>
                <c:pt idx="2457">
                  <c:v>0.476079</c:v>
                </c:pt>
                <c:pt idx="2458">
                  <c:v>0.476256</c:v>
                </c:pt>
                <c:pt idx="2459">
                  <c:v>0.476436</c:v>
                </c:pt>
                <c:pt idx="2460">
                  <c:v>0.476632</c:v>
                </c:pt>
                <c:pt idx="2461">
                  <c:v>0.476809</c:v>
                </c:pt>
                <c:pt idx="2462">
                  <c:v>0.47697</c:v>
                </c:pt>
                <c:pt idx="2463">
                  <c:v>0.47713</c:v>
                </c:pt>
                <c:pt idx="2464">
                  <c:v>0.47732</c:v>
                </c:pt>
                <c:pt idx="2465">
                  <c:v>0.477539</c:v>
                </c:pt>
                <c:pt idx="2466">
                  <c:v>0.477716</c:v>
                </c:pt>
                <c:pt idx="2467">
                  <c:v>0.477879</c:v>
                </c:pt>
                <c:pt idx="2468">
                  <c:v>0.478034</c:v>
                </c:pt>
                <c:pt idx="2469">
                  <c:v>0.478195</c:v>
                </c:pt>
                <c:pt idx="2470">
                  <c:v>0.478361</c:v>
                </c:pt>
                <c:pt idx="2471">
                  <c:v>0.478521</c:v>
                </c:pt>
                <c:pt idx="2472">
                  <c:v>0.478678</c:v>
                </c:pt>
                <c:pt idx="2473">
                  <c:v>0.478838</c:v>
                </c:pt>
                <c:pt idx="2474">
                  <c:v>0.479006</c:v>
                </c:pt>
                <c:pt idx="2475">
                  <c:v>0.479163</c:v>
                </c:pt>
                <c:pt idx="2476">
                  <c:v>0.479321</c:v>
                </c:pt>
                <c:pt idx="2477">
                  <c:v>0.47948</c:v>
                </c:pt>
                <c:pt idx="2478">
                  <c:v>0.479636</c:v>
                </c:pt>
                <c:pt idx="2479">
                  <c:v>0.479797</c:v>
                </c:pt>
                <c:pt idx="2480">
                  <c:v>0.479977</c:v>
                </c:pt>
                <c:pt idx="2481">
                  <c:v>0.480178</c:v>
                </c:pt>
                <c:pt idx="2482">
                  <c:v>0.480399</c:v>
                </c:pt>
                <c:pt idx="2483">
                  <c:v>0.480639</c:v>
                </c:pt>
                <c:pt idx="2484">
                  <c:v>0.480894</c:v>
                </c:pt>
                <c:pt idx="2485">
                  <c:v>0.481147</c:v>
                </c:pt>
                <c:pt idx="2486">
                  <c:v>0.481399</c:v>
                </c:pt>
                <c:pt idx="2487">
                  <c:v>0.48166</c:v>
                </c:pt>
                <c:pt idx="2488">
                  <c:v>0.481928</c:v>
                </c:pt>
                <c:pt idx="2489">
                  <c:v>0.482207</c:v>
                </c:pt>
                <c:pt idx="2490">
                  <c:v>0.4825</c:v>
                </c:pt>
                <c:pt idx="2491">
                  <c:v>0.482802</c:v>
                </c:pt>
                <c:pt idx="2492">
                  <c:v>0.483111</c:v>
                </c:pt>
                <c:pt idx="2493">
                  <c:v>0.483424</c:v>
                </c:pt>
                <c:pt idx="2494">
                  <c:v>0.483751</c:v>
                </c:pt>
                <c:pt idx="2495">
                  <c:v>0.484072</c:v>
                </c:pt>
                <c:pt idx="2496">
                  <c:v>0.48438</c:v>
                </c:pt>
                <c:pt idx="2497">
                  <c:v>0.484677</c:v>
                </c:pt>
                <c:pt idx="2498">
                  <c:v>0.48497</c:v>
                </c:pt>
                <c:pt idx="2499">
                  <c:v>0.485271</c:v>
                </c:pt>
                <c:pt idx="2500">
                  <c:v>0.485572</c:v>
                </c:pt>
                <c:pt idx="2501">
                  <c:v>0.485874</c:v>
                </c:pt>
                <c:pt idx="2502">
                  <c:v>0.486173</c:v>
                </c:pt>
                <c:pt idx="2503">
                  <c:v>0.486473</c:v>
                </c:pt>
                <c:pt idx="2504">
                  <c:v>0.486777</c:v>
                </c:pt>
                <c:pt idx="2505">
                  <c:v>0.48708</c:v>
                </c:pt>
                <c:pt idx="2506">
                  <c:v>0.487378</c:v>
                </c:pt>
                <c:pt idx="2507">
                  <c:v>0.487678</c:v>
                </c:pt>
                <c:pt idx="2508">
                  <c:v>0.487974</c:v>
                </c:pt>
                <c:pt idx="2509">
                  <c:v>0.48827</c:v>
                </c:pt>
                <c:pt idx="2510">
                  <c:v>0.488566</c:v>
                </c:pt>
                <c:pt idx="2511">
                  <c:v>0.488861</c:v>
                </c:pt>
                <c:pt idx="2512">
                  <c:v>0.489161</c:v>
                </c:pt>
                <c:pt idx="2513">
                  <c:v>0.489462</c:v>
                </c:pt>
                <c:pt idx="2514">
                  <c:v>0.489773</c:v>
                </c:pt>
                <c:pt idx="2515">
                  <c:v>0.490077</c:v>
                </c:pt>
                <c:pt idx="2516">
                  <c:v>0.490387</c:v>
                </c:pt>
                <c:pt idx="2517">
                  <c:v>0.490676</c:v>
                </c:pt>
                <c:pt idx="2518">
                  <c:v>0.490968</c:v>
                </c:pt>
                <c:pt idx="2519">
                  <c:v>0.491268</c:v>
                </c:pt>
                <c:pt idx="2520">
                  <c:v>0.491568</c:v>
                </c:pt>
                <c:pt idx="2521">
                  <c:v>0.491873</c:v>
                </c:pt>
                <c:pt idx="2522">
                  <c:v>0.492176</c:v>
                </c:pt>
                <c:pt idx="2523">
                  <c:v>0.492476</c:v>
                </c:pt>
                <c:pt idx="2524">
                  <c:v>0.492776</c:v>
                </c:pt>
                <c:pt idx="2525">
                  <c:v>0.493082</c:v>
                </c:pt>
                <c:pt idx="2526">
                  <c:v>0.493383</c:v>
                </c:pt>
                <c:pt idx="2527">
                  <c:v>0.493676</c:v>
                </c:pt>
                <c:pt idx="2528">
                  <c:v>0.493966</c:v>
                </c:pt>
                <c:pt idx="2529">
                  <c:v>0.494252</c:v>
                </c:pt>
                <c:pt idx="2530">
                  <c:v>0.494536</c:v>
                </c:pt>
                <c:pt idx="2531">
                  <c:v>0.494811</c:v>
                </c:pt>
                <c:pt idx="2532">
                  <c:v>0.495086</c:v>
                </c:pt>
                <c:pt idx="2533">
                  <c:v>0.495364</c:v>
                </c:pt>
                <c:pt idx="2534">
                  <c:v>0.495635</c:v>
                </c:pt>
                <c:pt idx="2535">
                  <c:v>0.495876</c:v>
                </c:pt>
                <c:pt idx="2536">
                  <c:v>0.496084</c:v>
                </c:pt>
                <c:pt idx="2537">
                  <c:v>0.496245</c:v>
                </c:pt>
                <c:pt idx="2538">
                  <c:v>0.496408</c:v>
                </c:pt>
                <c:pt idx="2539">
                  <c:v>0.496569</c:v>
                </c:pt>
                <c:pt idx="2540">
                  <c:v>0.496728</c:v>
                </c:pt>
                <c:pt idx="2541">
                  <c:v>0.496889</c:v>
                </c:pt>
                <c:pt idx="2542">
                  <c:v>0.497056</c:v>
                </c:pt>
                <c:pt idx="2543">
                  <c:v>0.497219</c:v>
                </c:pt>
                <c:pt idx="2544">
                  <c:v>0.497387</c:v>
                </c:pt>
                <c:pt idx="2545">
                  <c:v>0.497565</c:v>
                </c:pt>
                <c:pt idx="2546">
                  <c:v>0.497743</c:v>
                </c:pt>
                <c:pt idx="2547">
                  <c:v>0.497943</c:v>
                </c:pt>
                <c:pt idx="2548">
                  <c:v>0.498143</c:v>
                </c:pt>
                <c:pt idx="2549">
                  <c:v>0.498341</c:v>
                </c:pt>
                <c:pt idx="2550">
                  <c:v>0.498536</c:v>
                </c:pt>
                <c:pt idx="2551">
                  <c:v>0.498715</c:v>
                </c:pt>
                <c:pt idx="2552">
                  <c:v>0.498882</c:v>
                </c:pt>
                <c:pt idx="2553">
                  <c:v>0.499053</c:v>
                </c:pt>
                <c:pt idx="2554">
                  <c:v>0.499228</c:v>
                </c:pt>
                <c:pt idx="2555">
                  <c:v>0.499393</c:v>
                </c:pt>
                <c:pt idx="2556">
                  <c:v>0.499574</c:v>
                </c:pt>
                <c:pt idx="2557">
                  <c:v>0.499769</c:v>
                </c:pt>
                <c:pt idx="2558">
                  <c:v>0.499967</c:v>
                </c:pt>
                <c:pt idx="2559">
                  <c:v>0.500166</c:v>
                </c:pt>
                <c:pt idx="2560">
                  <c:v>0.500346</c:v>
                </c:pt>
                <c:pt idx="2561">
                  <c:v>0.500507</c:v>
                </c:pt>
                <c:pt idx="2562">
                  <c:v>0.500667</c:v>
                </c:pt>
                <c:pt idx="2563">
                  <c:v>0.500842</c:v>
                </c:pt>
                <c:pt idx="2564">
                  <c:v>0.501026</c:v>
                </c:pt>
                <c:pt idx="2565">
                  <c:v>0.501231</c:v>
                </c:pt>
                <c:pt idx="2566">
                  <c:v>0.501426</c:v>
                </c:pt>
                <c:pt idx="2567">
                  <c:v>0.501621</c:v>
                </c:pt>
                <c:pt idx="2568">
                  <c:v>0.501804</c:v>
                </c:pt>
                <c:pt idx="2569">
                  <c:v>0.501973</c:v>
                </c:pt>
                <c:pt idx="2570">
                  <c:v>0.50213</c:v>
                </c:pt>
                <c:pt idx="2571">
                  <c:v>0.502292</c:v>
                </c:pt>
                <c:pt idx="2572">
                  <c:v>0.502467</c:v>
                </c:pt>
                <c:pt idx="2573">
                  <c:v>0.502649</c:v>
                </c:pt>
                <c:pt idx="2574">
                  <c:v>0.50284</c:v>
                </c:pt>
                <c:pt idx="2575">
                  <c:v>0.503003</c:v>
                </c:pt>
                <c:pt idx="2576">
                  <c:v>0.503164</c:v>
                </c:pt>
                <c:pt idx="2577">
                  <c:v>0.503321</c:v>
                </c:pt>
                <c:pt idx="2578">
                  <c:v>0.503479</c:v>
                </c:pt>
                <c:pt idx="2579">
                  <c:v>0.503639</c:v>
                </c:pt>
                <c:pt idx="2580">
                  <c:v>0.503813</c:v>
                </c:pt>
                <c:pt idx="2581">
                  <c:v>0.50398</c:v>
                </c:pt>
                <c:pt idx="2582">
                  <c:v>0.504143</c:v>
                </c:pt>
                <c:pt idx="2583">
                  <c:v>0.504305</c:v>
                </c:pt>
                <c:pt idx="2584">
                  <c:v>0.504464</c:v>
                </c:pt>
                <c:pt idx="2585">
                  <c:v>0.504624</c:v>
                </c:pt>
                <c:pt idx="2586">
                  <c:v>0.504798</c:v>
                </c:pt>
                <c:pt idx="2587">
                  <c:v>0.504984</c:v>
                </c:pt>
                <c:pt idx="2588">
                  <c:v>0.505155</c:v>
                </c:pt>
                <c:pt idx="2589">
                  <c:v>0.50532</c:v>
                </c:pt>
                <c:pt idx="2590">
                  <c:v>0.505477</c:v>
                </c:pt>
                <c:pt idx="2591">
                  <c:v>0.505633</c:v>
                </c:pt>
                <c:pt idx="2592">
                  <c:v>0.505794</c:v>
                </c:pt>
                <c:pt idx="2593">
                  <c:v>0.505952</c:v>
                </c:pt>
                <c:pt idx="2594">
                  <c:v>0.506113</c:v>
                </c:pt>
                <c:pt idx="2595">
                  <c:v>0.506272</c:v>
                </c:pt>
                <c:pt idx="2596">
                  <c:v>0.506429</c:v>
                </c:pt>
                <c:pt idx="2597">
                  <c:v>0.50659</c:v>
                </c:pt>
                <c:pt idx="2598">
                  <c:v>0.506756</c:v>
                </c:pt>
                <c:pt idx="2599">
                  <c:v>0.506911</c:v>
                </c:pt>
                <c:pt idx="2600">
                  <c:v>0.507068</c:v>
                </c:pt>
                <c:pt idx="2601">
                  <c:v>0.507231</c:v>
                </c:pt>
                <c:pt idx="2602">
                  <c:v>0.507396</c:v>
                </c:pt>
                <c:pt idx="2603">
                  <c:v>0.507591</c:v>
                </c:pt>
                <c:pt idx="2604">
                  <c:v>0.507782</c:v>
                </c:pt>
                <c:pt idx="2605">
                  <c:v>0.507943</c:v>
                </c:pt>
                <c:pt idx="2606">
                  <c:v>0.508096</c:v>
                </c:pt>
                <c:pt idx="2607">
                  <c:v>0.50826</c:v>
                </c:pt>
                <c:pt idx="2608">
                  <c:v>0.508414</c:v>
                </c:pt>
                <c:pt idx="2609">
                  <c:v>0.508575</c:v>
                </c:pt>
                <c:pt idx="2610">
                  <c:v>0.508735</c:v>
                </c:pt>
                <c:pt idx="2611">
                  <c:v>0.508891</c:v>
                </c:pt>
                <c:pt idx="2612">
                  <c:v>0.509046</c:v>
                </c:pt>
                <c:pt idx="2613">
                  <c:v>0.509239</c:v>
                </c:pt>
                <c:pt idx="2614">
                  <c:v>0.509503</c:v>
                </c:pt>
                <c:pt idx="2615">
                  <c:v>0.509833</c:v>
                </c:pt>
                <c:pt idx="2616">
                  <c:v>0.510183</c:v>
                </c:pt>
                <c:pt idx="2617">
                  <c:v>0.510477</c:v>
                </c:pt>
                <c:pt idx="2618">
                  <c:v>0.510695</c:v>
                </c:pt>
                <c:pt idx="2619">
                  <c:v>0.510855</c:v>
                </c:pt>
                <c:pt idx="2620">
                  <c:v>0.511002</c:v>
                </c:pt>
                <c:pt idx="2621">
                  <c:v>0.511151</c:v>
                </c:pt>
                <c:pt idx="2622">
                  <c:v>0.511302</c:v>
                </c:pt>
                <c:pt idx="2623">
                  <c:v>0.511454</c:v>
                </c:pt>
                <c:pt idx="2624">
                  <c:v>0.51162</c:v>
                </c:pt>
                <c:pt idx="2625">
                  <c:v>0.511801</c:v>
                </c:pt>
                <c:pt idx="2626">
                  <c:v>0.511971</c:v>
                </c:pt>
                <c:pt idx="2627">
                  <c:v>0.512131</c:v>
                </c:pt>
                <c:pt idx="2628">
                  <c:v>0.512279</c:v>
                </c:pt>
                <c:pt idx="2629">
                  <c:v>0.512432</c:v>
                </c:pt>
                <c:pt idx="2630">
                  <c:v>0.512589</c:v>
                </c:pt>
                <c:pt idx="2631">
                  <c:v>0.512743</c:v>
                </c:pt>
                <c:pt idx="2632">
                  <c:v>0.512897</c:v>
                </c:pt>
                <c:pt idx="2633">
                  <c:v>0.513048</c:v>
                </c:pt>
                <c:pt idx="2634">
                  <c:v>0.513201</c:v>
                </c:pt>
                <c:pt idx="2635">
                  <c:v>0.513354</c:v>
                </c:pt>
                <c:pt idx="2636">
                  <c:v>0.513505</c:v>
                </c:pt>
                <c:pt idx="2637">
                  <c:v>0.513663</c:v>
                </c:pt>
                <c:pt idx="2638">
                  <c:v>0.513822</c:v>
                </c:pt>
                <c:pt idx="2639">
                  <c:v>0.513977</c:v>
                </c:pt>
                <c:pt idx="2640">
                  <c:v>0.514148</c:v>
                </c:pt>
                <c:pt idx="2641">
                  <c:v>0.514337</c:v>
                </c:pt>
                <c:pt idx="2642">
                  <c:v>0.514527</c:v>
                </c:pt>
                <c:pt idx="2643">
                  <c:v>0.514707</c:v>
                </c:pt>
                <c:pt idx="2644">
                  <c:v>0.514872</c:v>
                </c:pt>
                <c:pt idx="2645">
                  <c:v>0.515034</c:v>
                </c:pt>
                <c:pt idx="2646">
                  <c:v>0.515189</c:v>
                </c:pt>
                <c:pt idx="2647">
                  <c:v>0.515344</c:v>
                </c:pt>
                <c:pt idx="2648">
                  <c:v>0.515498</c:v>
                </c:pt>
                <c:pt idx="2649">
                  <c:v>0.515655</c:v>
                </c:pt>
                <c:pt idx="2650">
                  <c:v>0.515812</c:v>
                </c:pt>
                <c:pt idx="2651">
                  <c:v>0.515968</c:v>
                </c:pt>
                <c:pt idx="2652">
                  <c:v>0.516123</c:v>
                </c:pt>
                <c:pt idx="2653">
                  <c:v>0.516276</c:v>
                </c:pt>
                <c:pt idx="2654">
                  <c:v>0.516432</c:v>
                </c:pt>
                <c:pt idx="2655">
                  <c:v>0.516586</c:v>
                </c:pt>
                <c:pt idx="2656">
                  <c:v>0.516741</c:v>
                </c:pt>
                <c:pt idx="2657">
                  <c:v>0.516894</c:v>
                </c:pt>
                <c:pt idx="2658">
                  <c:v>0.517049</c:v>
                </c:pt>
                <c:pt idx="2659">
                  <c:v>0.517205</c:v>
                </c:pt>
                <c:pt idx="2660">
                  <c:v>0.517363</c:v>
                </c:pt>
                <c:pt idx="2661">
                  <c:v>0.51752</c:v>
                </c:pt>
                <c:pt idx="2662">
                  <c:v>0.517696</c:v>
                </c:pt>
                <c:pt idx="2663">
                  <c:v>0.517889</c:v>
                </c:pt>
                <c:pt idx="2664">
                  <c:v>0.51807</c:v>
                </c:pt>
                <c:pt idx="2665">
                  <c:v>0.518239</c:v>
                </c:pt>
                <c:pt idx="2666">
                  <c:v>0.518396</c:v>
                </c:pt>
                <c:pt idx="2667">
                  <c:v>0.518552</c:v>
                </c:pt>
                <c:pt idx="2668">
                  <c:v>0.518718</c:v>
                </c:pt>
                <c:pt idx="2669">
                  <c:v>0.518903</c:v>
                </c:pt>
                <c:pt idx="2670">
                  <c:v>0.519088</c:v>
                </c:pt>
                <c:pt idx="2671">
                  <c:v>0.519255</c:v>
                </c:pt>
                <c:pt idx="2672">
                  <c:v>0.519411</c:v>
                </c:pt>
                <c:pt idx="2673">
                  <c:v>0.519563</c:v>
                </c:pt>
                <c:pt idx="2674">
                  <c:v>0.519715</c:v>
                </c:pt>
                <c:pt idx="2675">
                  <c:v>0.51987</c:v>
                </c:pt>
                <c:pt idx="2676">
                  <c:v>0.520025</c:v>
                </c:pt>
                <c:pt idx="2677">
                  <c:v>0.520177</c:v>
                </c:pt>
                <c:pt idx="2678">
                  <c:v>0.52033</c:v>
                </c:pt>
                <c:pt idx="2679">
                  <c:v>0.520487</c:v>
                </c:pt>
                <c:pt idx="2680">
                  <c:v>0.520643</c:v>
                </c:pt>
                <c:pt idx="2681">
                  <c:v>0.520799</c:v>
                </c:pt>
                <c:pt idx="2682">
                  <c:v>0.520968</c:v>
                </c:pt>
                <c:pt idx="2683">
                  <c:v>0.521158</c:v>
                </c:pt>
                <c:pt idx="2684">
                  <c:v>0.52136</c:v>
                </c:pt>
                <c:pt idx="2685">
                  <c:v>0.521548</c:v>
                </c:pt>
                <c:pt idx="2686">
                  <c:v>0.521714</c:v>
                </c:pt>
                <c:pt idx="2687">
                  <c:v>0.521867</c:v>
                </c:pt>
                <c:pt idx="2688">
                  <c:v>0.52202</c:v>
                </c:pt>
                <c:pt idx="2689">
                  <c:v>0.522172</c:v>
                </c:pt>
                <c:pt idx="2690">
                  <c:v>0.522329</c:v>
                </c:pt>
                <c:pt idx="2691">
                  <c:v>0.52249</c:v>
                </c:pt>
                <c:pt idx="2692">
                  <c:v>0.522652</c:v>
                </c:pt>
                <c:pt idx="2693">
                  <c:v>0.52281</c:v>
                </c:pt>
                <c:pt idx="2694">
                  <c:v>0.522967</c:v>
                </c:pt>
                <c:pt idx="2695">
                  <c:v>0.523127</c:v>
                </c:pt>
                <c:pt idx="2696">
                  <c:v>0.523285</c:v>
                </c:pt>
                <c:pt idx="2697">
                  <c:v>0.523514</c:v>
                </c:pt>
                <c:pt idx="2698">
                  <c:v>0.523812</c:v>
                </c:pt>
                <c:pt idx="2699">
                  <c:v>0.524113</c:v>
                </c:pt>
                <c:pt idx="2700">
                  <c:v>0.524356</c:v>
                </c:pt>
                <c:pt idx="2701">
                  <c:v>0.524587</c:v>
                </c:pt>
                <c:pt idx="2702">
                  <c:v>0.524864</c:v>
                </c:pt>
                <c:pt idx="2703">
                  <c:v>0.525159</c:v>
                </c:pt>
                <c:pt idx="2704">
                  <c:v>0.525408</c:v>
                </c:pt>
                <c:pt idx="2705">
                  <c:v>0.525597</c:v>
                </c:pt>
                <c:pt idx="2706">
                  <c:v>0.525766</c:v>
                </c:pt>
                <c:pt idx="2707">
                  <c:v>0.525926</c:v>
                </c:pt>
                <c:pt idx="2708">
                  <c:v>0.526085</c:v>
                </c:pt>
                <c:pt idx="2709">
                  <c:v>0.526244</c:v>
                </c:pt>
                <c:pt idx="2710">
                  <c:v>0.526401</c:v>
                </c:pt>
                <c:pt idx="2711">
                  <c:v>0.526566</c:v>
                </c:pt>
                <c:pt idx="2712">
                  <c:v>0.526731</c:v>
                </c:pt>
                <c:pt idx="2713">
                  <c:v>0.526892</c:v>
                </c:pt>
                <c:pt idx="2714">
                  <c:v>0.527052</c:v>
                </c:pt>
                <c:pt idx="2715">
                  <c:v>0.52721</c:v>
                </c:pt>
                <c:pt idx="2716">
                  <c:v>0.527374</c:v>
                </c:pt>
                <c:pt idx="2717">
                  <c:v>0.527556</c:v>
                </c:pt>
                <c:pt idx="2718">
                  <c:v>0.527753</c:v>
                </c:pt>
                <c:pt idx="2719">
                  <c:v>0.527943</c:v>
                </c:pt>
                <c:pt idx="2720">
                  <c:v>0.528123</c:v>
                </c:pt>
                <c:pt idx="2721">
                  <c:v>0.528298</c:v>
                </c:pt>
                <c:pt idx="2722">
                  <c:v>0.528487</c:v>
                </c:pt>
                <c:pt idx="2723">
                  <c:v>0.528692</c:v>
                </c:pt>
                <c:pt idx="2724">
                  <c:v>0.528888</c:v>
                </c:pt>
                <c:pt idx="2725">
                  <c:v>0.529085</c:v>
                </c:pt>
                <c:pt idx="2726">
                  <c:v>0.529257</c:v>
                </c:pt>
                <c:pt idx="2727">
                  <c:v>0.529417</c:v>
                </c:pt>
                <c:pt idx="2728">
                  <c:v>0.529576</c:v>
                </c:pt>
                <c:pt idx="2729">
                  <c:v>0.529739000000001</c:v>
                </c:pt>
                <c:pt idx="2730">
                  <c:v>0.529906</c:v>
                </c:pt>
                <c:pt idx="2731">
                  <c:v>0.530068</c:v>
                </c:pt>
                <c:pt idx="2732">
                  <c:v>0.530232</c:v>
                </c:pt>
                <c:pt idx="2733">
                  <c:v>0.530397</c:v>
                </c:pt>
                <c:pt idx="2734">
                  <c:v>0.530562</c:v>
                </c:pt>
                <c:pt idx="2735">
                  <c:v>0.530724000000001</c:v>
                </c:pt>
                <c:pt idx="2736">
                  <c:v>0.530887</c:v>
                </c:pt>
                <c:pt idx="2737">
                  <c:v>0.531047000000001</c:v>
                </c:pt>
                <c:pt idx="2738">
                  <c:v>0.531210000000001</c:v>
                </c:pt>
                <c:pt idx="2739">
                  <c:v>0.531379000000001</c:v>
                </c:pt>
                <c:pt idx="2740">
                  <c:v>0.531547</c:v>
                </c:pt>
                <c:pt idx="2741">
                  <c:v>0.531716</c:v>
                </c:pt>
                <c:pt idx="2742">
                  <c:v>0.531878000000001</c:v>
                </c:pt>
                <c:pt idx="2743">
                  <c:v>0.532052</c:v>
                </c:pt>
                <c:pt idx="2744">
                  <c:v>0.532241000000001</c:v>
                </c:pt>
                <c:pt idx="2745">
                  <c:v>0.532442</c:v>
                </c:pt>
                <c:pt idx="2746">
                  <c:v>0.532622</c:v>
                </c:pt>
                <c:pt idx="2747">
                  <c:v>0.532792</c:v>
                </c:pt>
                <c:pt idx="2748">
                  <c:v>0.53296</c:v>
                </c:pt>
                <c:pt idx="2749">
                  <c:v>0.533122</c:v>
                </c:pt>
                <c:pt idx="2750">
                  <c:v>0.53329</c:v>
                </c:pt>
                <c:pt idx="2751">
                  <c:v>0.533457</c:v>
                </c:pt>
                <c:pt idx="2752">
                  <c:v>0.533619</c:v>
                </c:pt>
                <c:pt idx="2753">
                  <c:v>0.533797</c:v>
                </c:pt>
                <c:pt idx="2754">
                  <c:v>0.533996</c:v>
                </c:pt>
                <c:pt idx="2755">
                  <c:v>0.534207</c:v>
                </c:pt>
                <c:pt idx="2756">
                  <c:v>0.534415</c:v>
                </c:pt>
                <c:pt idx="2757">
                  <c:v>0.534625</c:v>
                </c:pt>
                <c:pt idx="2758">
                  <c:v>0.534835</c:v>
                </c:pt>
                <c:pt idx="2759">
                  <c:v>0.535043</c:v>
                </c:pt>
                <c:pt idx="2760">
                  <c:v>0.535241</c:v>
                </c:pt>
                <c:pt idx="2761">
                  <c:v>0.535425</c:v>
                </c:pt>
                <c:pt idx="2762">
                  <c:v>0.535594</c:v>
                </c:pt>
                <c:pt idx="2763">
                  <c:v>0.535764</c:v>
                </c:pt>
                <c:pt idx="2764">
                  <c:v>0.535944</c:v>
                </c:pt>
                <c:pt idx="2765">
                  <c:v>0.536142</c:v>
                </c:pt>
                <c:pt idx="2766">
                  <c:v>0.536337</c:v>
                </c:pt>
                <c:pt idx="2767">
                  <c:v>0.536509</c:v>
                </c:pt>
                <c:pt idx="2768">
                  <c:v>0.536669</c:v>
                </c:pt>
                <c:pt idx="2769">
                  <c:v>0.53683</c:v>
                </c:pt>
                <c:pt idx="2770">
                  <c:v>0.536992</c:v>
                </c:pt>
                <c:pt idx="2771">
                  <c:v>0.537154</c:v>
                </c:pt>
                <c:pt idx="2772">
                  <c:v>0.537315</c:v>
                </c:pt>
                <c:pt idx="2773">
                  <c:v>0.537472</c:v>
                </c:pt>
                <c:pt idx="2774">
                  <c:v>0.537636</c:v>
                </c:pt>
                <c:pt idx="2775">
                  <c:v>0.537802</c:v>
                </c:pt>
                <c:pt idx="2776">
                  <c:v>0.537962</c:v>
                </c:pt>
                <c:pt idx="2777">
                  <c:v>0.538122</c:v>
                </c:pt>
                <c:pt idx="2778">
                  <c:v>0.538289</c:v>
                </c:pt>
                <c:pt idx="2779">
                  <c:v>0.538457</c:v>
                </c:pt>
                <c:pt idx="2780">
                  <c:v>0.538631</c:v>
                </c:pt>
                <c:pt idx="2781">
                  <c:v>0.538825</c:v>
                </c:pt>
                <c:pt idx="2782">
                  <c:v>0.539047</c:v>
                </c:pt>
                <c:pt idx="2783">
                  <c:v>0.53927</c:v>
                </c:pt>
                <c:pt idx="2784">
                  <c:v>0.539509</c:v>
                </c:pt>
                <c:pt idx="2785">
                  <c:v>0.539762</c:v>
                </c:pt>
                <c:pt idx="2786">
                  <c:v>0.540018</c:v>
                </c:pt>
                <c:pt idx="2787">
                  <c:v>0.540277</c:v>
                </c:pt>
                <c:pt idx="2788">
                  <c:v>0.540537</c:v>
                </c:pt>
                <c:pt idx="2789">
                  <c:v>0.540808</c:v>
                </c:pt>
                <c:pt idx="2790">
                  <c:v>0.541084</c:v>
                </c:pt>
                <c:pt idx="2791">
                  <c:v>0.541363</c:v>
                </c:pt>
                <c:pt idx="2792">
                  <c:v>0.541656</c:v>
                </c:pt>
                <c:pt idx="2793">
                  <c:v>0.541969</c:v>
                </c:pt>
                <c:pt idx="2794">
                  <c:v>0.542278</c:v>
                </c:pt>
                <c:pt idx="2795">
                  <c:v>0.542589</c:v>
                </c:pt>
                <c:pt idx="2796">
                  <c:v>0.542897</c:v>
                </c:pt>
                <c:pt idx="2797">
                  <c:v>0.543213</c:v>
                </c:pt>
                <c:pt idx="2798">
                  <c:v>0.543532</c:v>
                </c:pt>
                <c:pt idx="2799">
                  <c:v>0.543851</c:v>
                </c:pt>
                <c:pt idx="2800">
                  <c:v>0.544173</c:v>
                </c:pt>
                <c:pt idx="2801">
                  <c:v>0.544475</c:v>
                </c:pt>
                <c:pt idx="2802">
                  <c:v>0.544769</c:v>
                </c:pt>
                <c:pt idx="2803">
                  <c:v>0.545066</c:v>
                </c:pt>
                <c:pt idx="2804">
                  <c:v>0.545375</c:v>
                </c:pt>
                <c:pt idx="2805">
                  <c:v>0.545683</c:v>
                </c:pt>
                <c:pt idx="2806">
                  <c:v>0.545987</c:v>
                </c:pt>
                <c:pt idx="2807">
                  <c:v>0.546287</c:v>
                </c:pt>
                <c:pt idx="2808">
                  <c:v>0.546586</c:v>
                </c:pt>
                <c:pt idx="2809">
                  <c:v>0.546879</c:v>
                </c:pt>
                <c:pt idx="2810">
                  <c:v>0.54717</c:v>
                </c:pt>
                <c:pt idx="2811">
                  <c:v>0.547464</c:v>
                </c:pt>
                <c:pt idx="2812">
                  <c:v>0.54775</c:v>
                </c:pt>
                <c:pt idx="2813">
                  <c:v>0.548037</c:v>
                </c:pt>
                <c:pt idx="2814">
                  <c:v>0.548349</c:v>
                </c:pt>
                <c:pt idx="2815">
                  <c:v>0.548664</c:v>
                </c:pt>
                <c:pt idx="2816">
                  <c:v>0.548964</c:v>
                </c:pt>
                <c:pt idx="2817">
                  <c:v>0.549255</c:v>
                </c:pt>
                <c:pt idx="2818">
                  <c:v>0.549579</c:v>
                </c:pt>
                <c:pt idx="2819">
                  <c:v>0.5499</c:v>
                </c:pt>
                <c:pt idx="2820">
                  <c:v>0.550218</c:v>
                </c:pt>
                <c:pt idx="2821">
                  <c:v>0.550522</c:v>
                </c:pt>
                <c:pt idx="2822">
                  <c:v>0.550829</c:v>
                </c:pt>
                <c:pt idx="2823">
                  <c:v>0.551127</c:v>
                </c:pt>
                <c:pt idx="2824">
                  <c:v>0.551427</c:v>
                </c:pt>
                <c:pt idx="2825">
                  <c:v>0.551743</c:v>
                </c:pt>
                <c:pt idx="2826">
                  <c:v>0.552057</c:v>
                </c:pt>
                <c:pt idx="2827">
                  <c:v>0.552369</c:v>
                </c:pt>
                <c:pt idx="2828">
                  <c:v>0.552686</c:v>
                </c:pt>
                <c:pt idx="2829">
                  <c:v>0.553001</c:v>
                </c:pt>
                <c:pt idx="2830">
                  <c:v>0.553309</c:v>
                </c:pt>
                <c:pt idx="2831">
                  <c:v>0.553617</c:v>
                </c:pt>
                <c:pt idx="2832">
                  <c:v>0.553931</c:v>
                </c:pt>
                <c:pt idx="2833">
                  <c:v>0.55425</c:v>
                </c:pt>
                <c:pt idx="2834">
                  <c:v>0.554562</c:v>
                </c:pt>
                <c:pt idx="2835">
                  <c:v>0.55487</c:v>
                </c:pt>
                <c:pt idx="2836">
                  <c:v>0.555183</c:v>
                </c:pt>
                <c:pt idx="2837">
                  <c:v>0.555496</c:v>
                </c:pt>
                <c:pt idx="2838">
                  <c:v>0.555823</c:v>
                </c:pt>
                <c:pt idx="2839">
                  <c:v>0.556136</c:v>
                </c:pt>
                <c:pt idx="2840">
                  <c:v>0.556437</c:v>
                </c:pt>
                <c:pt idx="2841">
                  <c:v>0.556717</c:v>
                </c:pt>
                <c:pt idx="2842">
                  <c:v>0.556976</c:v>
                </c:pt>
                <c:pt idx="2843">
                  <c:v>0.557198</c:v>
                </c:pt>
                <c:pt idx="2844">
                  <c:v>0.557385</c:v>
                </c:pt>
                <c:pt idx="2845">
                  <c:v>0.55755</c:v>
                </c:pt>
                <c:pt idx="2846">
                  <c:v>0.557729</c:v>
                </c:pt>
                <c:pt idx="2847">
                  <c:v>0.557927</c:v>
                </c:pt>
                <c:pt idx="2848">
                  <c:v>0.558128</c:v>
                </c:pt>
                <c:pt idx="2849">
                  <c:v>0.558314</c:v>
                </c:pt>
                <c:pt idx="2850">
                  <c:v>0.558484</c:v>
                </c:pt>
                <c:pt idx="2851">
                  <c:v>0.558646</c:v>
                </c:pt>
                <c:pt idx="2852">
                  <c:v>0.558808</c:v>
                </c:pt>
                <c:pt idx="2853">
                  <c:v>0.558972</c:v>
                </c:pt>
                <c:pt idx="2854">
                  <c:v>0.559131</c:v>
                </c:pt>
                <c:pt idx="2855">
                  <c:v>0.559299</c:v>
                </c:pt>
                <c:pt idx="2856">
                  <c:v>0.559482</c:v>
                </c:pt>
                <c:pt idx="2857">
                  <c:v>0.55968</c:v>
                </c:pt>
                <c:pt idx="2858">
                  <c:v>0.559905</c:v>
                </c:pt>
                <c:pt idx="2859">
                  <c:v>0.560125</c:v>
                </c:pt>
                <c:pt idx="2860">
                  <c:v>0.560319</c:v>
                </c:pt>
                <c:pt idx="2861">
                  <c:v>0.56049</c:v>
                </c:pt>
                <c:pt idx="2862">
                  <c:v>0.560656</c:v>
                </c:pt>
                <c:pt idx="2863">
                  <c:v>0.560817</c:v>
                </c:pt>
                <c:pt idx="2864">
                  <c:v>0.560987</c:v>
                </c:pt>
                <c:pt idx="2865">
                  <c:v>0.561158</c:v>
                </c:pt>
                <c:pt idx="2866">
                  <c:v>0.561326</c:v>
                </c:pt>
                <c:pt idx="2867">
                  <c:v>0.561508</c:v>
                </c:pt>
                <c:pt idx="2868">
                  <c:v>0.561707</c:v>
                </c:pt>
                <c:pt idx="2869">
                  <c:v>0.561903</c:v>
                </c:pt>
                <c:pt idx="2870">
                  <c:v>0.562085</c:v>
                </c:pt>
                <c:pt idx="2871">
                  <c:v>0.562252</c:v>
                </c:pt>
                <c:pt idx="2872">
                  <c:v>0.562409</c:v>
                </c:pt>
                <c:pt idx="2873">
                  <c:v>0.562576</c:v>
                </c:pt>
                <c:pt idx="2874">
                  <c:v>0.562751</c:v>
                </c:pt>
                <c:pt idx="2875">
                  <c:v>0.562939</c:v>
                </c:pt>
                <c:pt idx="2876">
                  <c:v>0.563131</c:v>
                </c:pt>
                <c:pt idx="2877">
                  <c:v>0.563308</c:v>
                </c:pt>
                <c:pt idx="2878">
                  <c:v>0.563476</c:v>
                </c:pt>
                <c:pt idx="2879">
                  <c:v>0.563644</c:v>
                </c:pt>
                <c:pt idx="2880">
                  <c:v>0.563809</c:v>
                </c:pt>
                <c:pt idx="2881">
                  <c:v>0.563962</c:v>
                </c:pt>
                <c:pt idx="2882">
                  <c:v>0.564125</c:v>
                </c:pt>
                <c:pt idx="2883">
                  <c:v>0.56429</c:v>
                </c:pt>
                <c:pt idx="2884">
                  <c:v>0.564459</c:v>
                </c:pt>
                <c:pt idx="2885">
                  <c:v>0.564628</c:v>
                </c:pt>
                <c:pt idx="2886">
                  <c:v>0.564786</c:v>
                </c:pt>
                <c:pt idx="2887">
                  <c:v>0.564966</c:v>
                </c:pt>
                <c:pt idx="2888">
                  <c:v>0.565162</c:v>
                </c:pt>
                <c:pt idx="2889">
                  <c:v>0.565357</c:v>
                </c:pt>
                <c:pt idx="2890">
                  <c:v>0.565525</c:v>
                </c:pt>
                <c:pt idx="2891">
                  <c:v>0.56569</c:v>
                </c:pt>
                <c:pt idx="2892">
                  <c:v>0.565854</c:v>
                </c:pt>
                <c:pt idx="2893">
                  <c:v>0.566016</c:v>
                </c:pt>
                <c:pt idx="2894">
                  <c:v>0.566181</c:v>
                </c:pt>
                <c:pt idx="2895">
                  <c:v>0.566364</c:v>
                </c:pt>
                <c:pt idx="2896">
                  <c:v>0.566566</c:v>
                </c:pt>
                <c:pt idx="2897">
                  <c:v>0.56676</c:v>
                </c:pt>
                <c:pt idx="2898">
                  <c:v>0.566941</c:v>
                </c:pt>
                <c:pt idx="2899">
                  <c:v>0.5671</c:v>
                </c:pt>
                <c:pt idx="2900">
                  <c:v>0.56728</c:v>
                </c:pt>
                <c:pt idx="2901">
                  <c:v>0.56748</c:v>
                </c:pt>
                <c:pt idx="2902">
                  <c:v>0.567682</c:v>
                </c:pt>
                <c:pt idx="2903">
                  <c:v>0.567885</c:v>
                </c:pt>
                <c:pt idx="2904">
                  <c:v>0.568086</c:v>
                </c:pt>
                <c:pt idx="2905">
                  <c:v>0.568273</c:v>
                </c:pt>
                <c:pt idx="2906">
                  <c:v>0.568436</c:v>
                </c:pt>
                <c:pt idx="2907">
                  <c:v>0.568602</c:v>
                </c:pt>
                <c:pt idx="2908">
                  <c:v>0.568777</c:v>
                </c:pt>
                <c:pt idx="2909">
                  <c:v>0.568974</c:v>
                </c:pt>
                <c:pt idx="2910">
                  <c:v>0.569158</c:v>
                </c:pt>
                <c:pt idx="2911">
                  <c:v>0.569324</c:v>
                </c:pt>
                <c:pt idx="2912">
                  <c:v>0.569486</c:v>
                </c:pt>
                <c:pt idx="2913">
                  <c:v>0.569648</c:v>
                </c:pt>
                <c:pt idx="2914">
                  <c:v>0.569826</c:v>
                </c:pt>
                <c:pt idx="2915">
                  <c:v>0.570019</c:v>
                </c:pt>
                <c:pt idx="2916">
                  <c:v>0.570212</c:v>
                </c:pt>
                <c:pt idx="2917">
                  <c:v>0.570385</c:v>
                </c:pt>
                <c:pt idx="2918">
                  <c:v>0.570555</c:v>
                </c:pt>
                <c:pt idx="2919">
                  <c:v>0.570723</c:v>
                </c:pt>
                <c:pt idx="2920">
                  <c:v>0.570889</c:v>
                </c:pt>
                <c:pt idx="2921">
                  <c:v>0.571055</c:v>
                </c:pt>
                <c:pt idx="2922">
                  <c:v>0.571287</c:v>
                </c:pt>
                <c:pt idx="2923">
                  <c:v>0.571586</c:v>
                </c:pt>
                <c:pt idx="2924">
                  <c:v>0.571932</c:v>
                </c:pt>
                <c:pt idx="2925">
                  <c:v>0.572278</c:v>
                </c:pt>
                <c:pt idx="2926">
                  <c:v>0.57257</c:v>
                </c:pt>
                <c:pt idx="2927">
                  <c:v>0.572764</c:v>
                </c:pt>
                <c:pt idx="2928">
                  <c:v>0.572943</c:v>
                </c:pt>
                <c:pt idx="2929">
                  <c:v>0.573131</c:v>
                </c:pt>
                <c:pt idx="2930">
                  <c:v>0.573321</c:v>
                </c:pt>
                <c:pt idx="2931">
                  <c:v>0.573506</c:v>
                </c:pt>
                <c:pt idx="2932">
                  <c:v>0.573679</c:v>
                </c:pt>
                <c:pt idx="2933">
                  <c:v>0.573852</c:v>
                </c:pt>
                <c:pt idx="2934">
                  <c:v>0.574041</c:v>
                </c:pt>
                <c:pt idx="2935">
                  <c:v>0.574222</c:v>
                </c:pt>
                <c:pt idx="2936">
                  <c:v>0.574393</c:v>
                </c:pt>
                <c:pt idx="2937">
                  <c:v>0.574557</c:v>
                </c:pt>
                <c:pt idx="2938">
                  <c:v>0.574713</c:v>
                </c:pt>
                <c:pt idx="2939">
                  <c:v>0.57487</c:v>
                </c:pt>
                <c:pt idx="2940">
                  <c:v>0.575027</c:v>
                </c:pt>
                <c:pt idx="2941">
                  <c:v>0.575184</c:v>
                </c:pt>
                <c:pt idx="2942">
                  <c:v>0.575341</c:v>
                </c:pt>
                <c:pt idx="2943">
                  <c:v>0.575505</c:v>
                </c:pt>
                <c:pt idx="2944">
                  <c:v>0.575671</c:v>
                </c:pt>
                <c:pt idx="2945">
                  <c:v>0.575834</c:v>
                </c:pt>
                <c:pt idx="2946">
                  <c:v>0.575984</c:v>
                </c:pt>
                <c:pt idx="2947">
                  <c:v>0.576135</c:v>
                </c:pt>
                <c:pt idx="2948">
                  <c:v>0.576285</c:v>
                </c:pt>
                <c:pt idx="2949">
                  <c:v>0.576436</c:v>
                </c:pt>
                <c:pt idx="2950">
                  <c:v>0.576589</c:v>
                </c:pt>
                <c:pt idx="2951">
                  <c:v>0.576742</c:v>
                </c:pt>
                <c:pt idx="2952">
                  <c:v>0.576897</c:v>
                </c:pt>
                <c:pt idx="2953">
                  <c:v>0.577054</c:v>
                </c:pt>
                <c:pt idx="2954">
                  <c:v>0.577212</c:v>
                </c:pt>
                <c:pt idx="2955">
                  <c:v>0.577367</c:v>
                </c:pt>
                <c:pt idx="2956">
                  <c:v>0.577521</c:v>
                </c:pt>
                <c:pt idx="2957">
                  <c:v>0.577675</c:v>
                </c:pt>
                <c:pt idx="2958">
                  <c:v>0.57783</c:v>
                </c:pt>
                <c:pt idx="2959">
                  <c:v>0.577986</c:v>
                </c:pt>
                <c:pt idx="2960">
                  <c:v>0.578143</c:v>
                </c:pt>
                <c:pt idx="2961">
                  <c:v>0.578299</c:v>
                </c:pt>
                <c:pt idx="2962">
                  <c:v>0.578454</c:v>
                </c:pt>
                <c:pt idx="2963">
                  <c:v>0.57861</c:v>
                </c:pt>
                <c:pt idx="2964">
                  <c:v>0.578773</c:v>
                </c:pt>
                <c:pt idx="2965">
                  <c:v>0.578934</c:v>
                </c:pt>
                <c:pt idx="2966">
                  <c:v>0.579088</c:v>
                </c:pt>
                <c:pt idx="2967">
                  <c:v>0.579241</c:v>
                </c:pt>
                <c:pt idx="2968">
                  <c:v>0.579394</c:v>
                </c:pt>
                <c:pt idx="2969">
                  <c:v>0.579546</c:v>
                </c:pt>
                <c:pt idx="2970">
                  <c:v>0.579713</c:v>
                </c:pt>
                <c:pt idx="2971">
                  <c:v>0.579905</c:v>
                </c:pt>
                <c:pt idx="2972">
                  <c:v>0.580112</c:v>
                </c:pt>
                <c:pt idx="2973">
                  <c:v>0.580302</c:v>
                </c:pt>
                <c:pt idx="2974">
                  <c:v>0.580472</c:v>
                </c:pt>
                <c:pt idx="2975">
                  <c:v>0.580632</c:v>
                </c:pt>
                <c:pt idx="2976">
                  <c:v>0.58079</c:v>
                </c:pt>
                <c:pt idx="2977">
                  <c:v>0.580953</c:v>
                </c:pt>
                <c:pt idx="2978">
                  <c:v>0.581118</c:v>
                </c:pt>
                <c:pt idx="2979">
                  <c:v>0.581282</c:v>
                </c:pt>
                <c:pt idx="2980">
                  <c:v>0.581445</c:v>
                </c:pt>
                <c:pt idx="2981">
                  <c:v>0.581612</c:v>
                </c:pt>
                <c:pt idx="2982">
                  <c:v>0.581779</c:v>
                </c:pt>
                <c:pt idx="2983">
                  <c:v>0.58194</c:v>
                </c:pt>
                <c:pt idx="2984">
                  <c:v>0.582105</c:v>
                </c:pt>
                <c:pt idx="2985">
                  <c:v>0.582268</c:v>
                </c:pt>
                <c:pt idx="2986">
                  <c:v>0.582429</c:v>
                </c:pt>
                <c:pt idx="2987">
                  <c:v>0.582588</c:v>
                </c:pt>
                <c:pt idx="2988">
                  <c:v>0.582747</c:v>
                </c:pt>
                <c:pt idx="2989">
                  <c:v>0.582904</c:v>
                </c:pt>
                <c:pt idx="2990">
                  <c:v>0.58306</c:v>
                </c:pt>
                <c:pt idx="2991">
                  <c:v>0.583215</c:v>
                </c:pt>
                <c:pt idx="2992">
                  <c:v>0.58338</c:v>
                </c:pt>
                <c:pt idx="2993">
                  <c:v>0.583563</c:v>
                </c:pt>
                <c:pt idx="2994">
                  <c:v>0.583755</c:v>
                </c:pt>
                <c:pt idx="2995">
                  <c:v>0.58393</c:v>
                </c:pt>
                <c:pt idx="2996">
                  <c:v>0.584088</c:v>
                </c:pt>
                <c:pt idx="2997">
                  <c:v>0.584246</c:v>
                </c:pt>
                <c:pt idx="2998">
                  <c:v>0.584404</c:v>
                </c:pt>
                <c:pt idx="2999">
                  <c:v>0.584567</c:v>
                </c:pt>
                <c:pt idx="3000">
                  <c:v>0.584732</c:v>
                </c:pt>
                <c:pt idx="3001">
                  <c:v>0.584896</c:v>
                </c:pt>
                <c:pt idx="3002">
                  <c:v>0.585053</c:v>
                </c:pt>
                <c:pt idx="3003">
                  <c:v>0.585209</c:v>
                </c:pt>
                <c:pt idx="3004">
                  <c:v>0.585375</c:v>
                </c:pt>
                <c:pt idx="3005">
                  <c:v>0.585593</c:v>
                </c:pt>
                <c:pt idx="3006">
                  <c:v>0.585885</c:v>
                </c:pt>
                <c:pt idx="3007">
                  <c:v>0.586225</c:v>
                </c:pt>
                <c:pt idx="3008">
                  <c:v>0.586507</c:v>
                </c:pt>
                <c:pt idx="3009">
                  <c:v>0.586749</c:v>
                </c:pt>
                <c:pt idx="3010">
                  <c:v>0.586994</c:v>
                </c:pt>
                <c:pt idx="3011">
                  <c:v>0.587296</c:v>
                </c:pt>
                <c:pt idx="3012">
                  <c:v>0.587588</c:v>
                </c:pt>
                <c:pt idx="3013">
                  <c:v>0.587819</c:v>
                </c:pt>
                <c:pt idx="3014">
                  <c:v>0.588027</c:v>
                </c:pt>
                <c:pt idx="3015">
                  <c:v>0.588238</c:v>
                </c:pt>
                <c:pt idx="3016">
                  <c:v>0.588449</c:v>
                </c:pt>
                <c:pt idx="3017">
                  <c:v>0.58866</c:v>
                </c:pt>
                <c:pt idx="3018">
                  <c:v>0.588871</c:v>
                </c:pt>
                <c:pt idx="3019">
                  <c:v>0.589066</c:v>
                </c:pt>
                <c:pt idx="3020">
                  <c:v>0.589252</c:v>
                </c:pt>
                <c:pt idx="3021">
                  <c:v>0.589424</c:v>
                </c:pt>
                <c:pt idx="3022">
                  <c:v>0.589592</c:v>
                </c:pt>
                <c:pt idx="3023">
                  <c:v>0.589758</c:v>
                </c:pt>
                <c:pt idx="3024">
                  <c:v>0.589925</c:v>
                </c:pt>
                <c:pt idx="3025">
                  <c:v>0.590094</c:v>
                </c:pt>
                <c:pt idx="3026">
                  <c:v>0.590262999999999</c:v>
                </c:pt>
                <c:pt idx="3027">
                  <c:v>0.590431999999999</c:v>
                </c:pt>
                <c:pt idx="3028">
                  <c:v>0.590595</c:v>
                </c:pt>
                <c:pt idx="3029">
                  <c:v>0.590767999999999</c:v>
                </c:pt>
                <c:pt idx="3030">
                  <c:v>0.590941</c:v>
                </c:pt>
                <c:pt idx="3031">
                  <c:v>0.591106</c:v>
                </c:pt>
                <c:pt idx="3032">
                  <c:v>0.591269999999999</c:v>
                </c:pt>
                <c:pt idx="3033">
                  <c:v>0.591442999999999</c:v>
                </c:pt>
                <c:pt idx="3034">
                  <c:v>0.591632999999999</c:v>
                </c:pt>
                <c:pt idx="3035">
                  <c:v>0.591838</c:v>
                </c:pt>
                <c:pt idx="3036">
                  <c:v>0.592043</c:v>
                </c:pt>
                <c:pt idx="3037">
                  <c:v>0.592226</c:v>
                </c:pt>
                <c:pt idx="3038">
                  <c:v>0.592406</c:v>
                </c:pt>
                <c:pt idx="3039">
                  <c:v>0.592573999999999</c:v>
                </c:pt>
                <c:pt idx="3040">
                  <c:v>0.592741</c:v>
                </c:pt>
                <c:pt idx="3041">
                  <c:v>0.592909</c:v>
                </c:pt>
                <c:pt idx="3042">
                  <c:v>0.593078</c:v>
                </c:pt>
                <c:pt idx="3043">
                  <c:v>0.593248</c:v>
                </c:pt>
                <c:pt idx="3044">
                  <c:v>0.593421</c:v>
                </c:pt>
                <c:pt idx="3045">
                  <c:v>0.593592999999999</c:v>
                </c:pt>
                <c:pt idx="3046">
                  <c:v>0.593753</c:v>
                </c:pt>
                <c:pt idx="3047">
                  <c:v>0.59392</c:v>
                </c:pt>
                <c:pt idx="3048">
                  <c:v>0.594087999999999</c:v>
                </c:pt>
                <c:pt idx="3049">
                  <c:v>0.594255</c:v>
                </c:pt>
                <c:pt idx="3050">
                  <c:v>0.594422999999999</c:v>
                </c:pt>
                <c:pt idx="3051">
                  <c:v>0.594589999999999</c:v>
                </c:pt>
                <c:pt idx="3052">
                  <c:v>0.594755</c:v>
                </c:pt>
                <c:pt idx="3053">
                  <c:v>0.594917999999999</c:v>
                </c:pt>
                <c:pt idx="3054">
                  <c:v>0.595101</c:v>
                </c:pt>
                <c:pt idx="3055">
                  <c:v>0.595294</c:v>
                </c:pt>
                <c:pt idx="3056">
                  <c:v>0.595492999999999</c:v>
                </c:pt>
                <c:pt idx="3057">
                  <c:v>0.595672999999999</c:v>
                </c:pt>
                <c:pt idx="3058">
                  <c:v>0.595837999999999</c:v>
                </c:pt>
                <c:pt idx="3059">
                  <c:v>0.596011999999999</c:v>
                </c:pt>
                <c:pt idx="3060">
                  <c:v>0.596203999999999</c:v>
                </c:pt>
                <c:pt idx="3061">
                  <c:v>0.596407999999999</c:v>
                </c:pt>
                <c:pt idx="3062">
                  <c:v>0.596615999999999</c:v>
                </c:pt>
                <c:pt idx="3063">
                  <c:v>0.596821999999999</c:v>
                </c:pt>
                <c:pt idx="3064">
                  <c:v>0.597011999999999</c:v>
                </c:pt>
                <c:pt idx="3065">
                  <c:v>0.597195</c:v>
                </c:pt>
                <c:pt idx="3066">
                  <c:v>0.597369999999999</c:v>
                </c:pt>
                <c:pt idx="3067">
                  <c:v>0.597535999999999</c:v>
                </c:pt>
                <c:pt idx="3068">
                  <c:v>0.5977</c:v>
                </c:pt>
                <c:pt idx="3069">
                  <c:v>0.597863999999999</c:v>
                </c:pt>
                <c:pt idx="3070">
                  <c:v>0.59803</c:v>
                </c:pt>
                <c:pt idx="3071">
                  <c:v>0.598197</c:v>
                </c:pt>
                <c:pt idx="3072">
                  <c:v>0.598362999999999</c:v>
                </c:pt>
                <c:pt idx="3073">
                  <c:v>0.598520999999999</c:v>
                </c:pt>
                <c:pt idx="3074">
                  <c:v>0.598686</c:v>
                </c:pt>
                <c:pt idx="3075">
                  <c:v>0.598852</c:v>
                </c:pt>
                <c:pt idx="3076">
                  <c:v>0.599014999999999</c:v>
                </c:pt>
                <c:pt idx="3077">
                  <c:v>0.59918</c:v>
                </c:pt>
                <c:pt idx="3078">
                  <c:v>0.599342</c:v>
                </c:pt>
                <c:pt idx="3079">
                  <c:v>0.599504999999999</c:v>
                </c:pt>
                <c:pt idx="3080">
                  <c:v>0.599671</c:v>
                </c:pt>
                <c:pt idx="3081">
                  <c:v>0.599857</c:v>
                </c:pt>
                <c:pt idx="3082">
                  <c:v>0.600051</c:v>
                </c:pt>
                <c:pt idx="3083">
                  <c:v>0.600242</c:v>
                </c:pt>
                <c:pt idx="3084">
                  <c:v>0.600417999999999</c:v>
                </c:pt>
                <c:pt idx="3085">
                  <c:v>0.600589999999999</c:v>
                </c:pt>
                <c:pt idx="3086">
                  <c:v>0.600762999999999</c:v>
                </c:pt>
                <c:pt idx="3087">
                  <c:v>0.600932</c:v>
                </c:pt>
                <c:pt idx="3088">
                  <c:v>0.601092999999999</c:v>
                </c:pt>
                <c:pt idx="3089">
                  <c:v>0.601254999999999</c:v>
                </c:pt>
                <c:pt idx="3090">
                  <c:v>0.601419</c:v>
                </c:pt>
                <c:pt idx="3091">
                  <c:v>0.601576</c:v>
                </c:pt>
                <c:pt idx="3092">
                  <c:v>0.601745</c:v>
                </c:pt>
                <c:pt idx="3093">
                  <c:v>0.601910999999999</c:v>
                </c:pt>
                <c:pt idx="3094">
                  <c:v>0.602072999999999</c:v>
                </c:pt>
                <c:pt idx="3095">
                  <c:v>0.602235999999999</c:v>
                </c:pt>
                <c:pt idx="3096">
                  <c:v>0.602397999999999</c:v>
                </c:pt>
                <c:pt idx="3097">
                  <c:v>0.602559999999999</c:v>
                </c:pt>
                <c:pt idx="3098">
                  <c:v>0.602723</c:v>
                </c:pt>
                <c:pt idx="3099">
                  <c:v>0.602883999999999</c:v>
                </c:pt>
                <c:pt idx="3100">
                  <c:v>0.603051999999999</c:v>
                </c:pt>
                <c:pt idx="3101">
                  <c:v>0.603238999999999</c:v>
                </c:pt>
                <c:pt idx="3102">
                  <c:v>0.603410999999999</c:v>
                </c:pt>
                <c:pt idx="3103">
                  <c:v>0.603575999999999</c:v>
                </c:pt>
                <c:pt idx="3104">
                  <c:v>0.603738999999999</c:v>
                </c:pt>
                <c:pt idx="3105">
                  <c:v>0.603902</c:v>
                </c:pt>
                <c:pt idx="3106">
                  <c:v>0.604066999999999</c:v>
                </c:pt>
                <c:pt idx="3107">
                  <c:v>0.604226</c:v>
                </c:pt>
                <c:pt idx="3108">
                  <c:v>0.604384999999999</c:v>
                </c:pt>
                <c:pt idx="3109">
                  <c:v>0.604535999999999</c:v>
                </c:pt>
                <c:pt idx="3110">
                  <c:v>0.6047</c:v>
                </c:pt>
                <c:pt idx="3111">
                  <c:v>0.604863999999999</c:v>
                </c:pt>
                <c:pt idx="3112">
                  <c:v>0.605026</c:v>
                </c:pt>
                <c:pt idx="3113">
                  <c:v>0.605194</c:v>
                </c:pt>
                <c:pt idx="3114">
                  <c:v>0.605361</c:v>
                </c:pt>
                <c:pt idx="3115">
                  <c:v>0.605526</c:v>
                </c:pt>
                <c:pt idx="3116">
                  <c:v>0.605685</c:v>
                </c:pt>
                <c:pt idx="3117">
                  <c:v>0.605844</c:v>
                </c:pt>
                <c:pt idx="3118">
                  <c:v>0.605996</c:v>
                </c:pt>
                <c:pt idx="3119">
                  <c:v>0.606159</c:v>
                </c:pt>
                <c:pt idx="3120">
                  <c:v>0.606321</c:v>
                </c:pt>
                <c:pt idx="3121">
                  <c:v>0.606481</c:v>
                </c:pt>
                <c:pt idx="3122">
                  <c:v>0.606641</c:v>
                </c:pt>
                <c:pt idx="3123">
                  <c:v>0.606803</c:v>
                </c:pt>
                <c:pt idx="3124">
                  <c:v>0.606968</c:v>
                </c:pt>
                <c:pt idx="3125">
                  <c:v>0.607134</c:v>
                </c:pt>
                <c:pt idx="3126">
                  <c:v>0.607298</c:v>
                </c:pt>
                <c:pt idx="3127">
                  <c:v>0.60745</c:v>
                </c:pt>
                <c:pt idx="3128">
                  <c:v>0.607614</c:v>
                </c:pt>
                <c:pt idx="3129">
                  <c:v>0.607777</c:v>
                </c:pt>
                <c:pt idx="3130">
                  <c:v>0.607937</c:v>
                </c:pt>
                <c:pt idx="3131">
                  <c:v>0.608095</c:v>
                </c:pt>
                <c:pt idx="3132">
                  <c:v>0.608252</c:v>
                </c:pt>
                <c:pt idx="3133">
                  <c:v>0.608411</c:v>
                </c:pt>
                <c:pt idx="3134">
                  <c:v>0.608572</c:v>
                </c:pt>
                <c:pt idx="3135">
                  <c:v>0.608732</c:v>
                </c:pt>
                <c:pt idx="3136">
                  <c:v>0.608881</c:v>
                </c:pt>
                <c:pt idx="3137">
                  <c:v>0.609043</c:v>
                </c:pt>
                <c:pt idx="3138">
                  <c:v>0.609205</c:v>
                </c:pt>
                <c:pt idx="3139">
                  <c:v>0.609364</c:v>
                </c:pt>
                <c:pt idx="3140">
                  <c:v>0.609524</c:v>
                </c:pt>
                <c:pt idx="3141">
                  <c:v>0.609683</c:v>
                </c:pt>
                <c:pt idx="3142">
                  <c:v>0.609844</c:v>
                </c:pt>
                <c:pt idx="3143">
                  <c:v>0.610007</c:v>
                </c:pt>
                <c:pt idx="3144">
                  <c:v>0.610173</c:v>
                </c:pt>
                <c:pt idx="3145">
                  <c:v>0.610331</c:v>
                </c:pt>
                <c:pt idx="3146">
                  <c:v>0.610503</c:v>
                </c:pt>
                <c:pt idx="3147">
                  <c:v>0.610667</c:v>
                </c:pt>
                <c:pt idx="3148">
                  <c:v>0.610826</c:v>
                </c:pt>
                <c:pt idx="3149">
                  <c:v>0.610991</c:v>
                </c:pt>
                <c:pt idx="3150">
                  <c:v>0.611186</c:v>
                </c:pt>
                <c:pt idx="3151">
                  <c:v>0.6114</c:v>
                </c:pt>
                <c:pt idx="3152">
                  <c:v>0.611603</c:v>
                </c:pt>
                <c:pt idx="3153">
                  <c:v>0.611781</c:v>
                </c:pt>
                <c:pt idx="3154">
                  <c:v>0.611943</c:v>
                </c:pt>
                <c:pt idx="3155">
                  <c:v>0.612113</c:v>
                </c:pt>
                <c:pt idx="3156">
                  <c:v>0.612282</c:v>
                </c:pt>
                <c:pt idx="3157">
                  <c:v>0.612447</c:v>
                </c:pt>
                <c:pt idx="3158">
                  <c:v>0.612612</c:v>
                </c:pt>
                <c:pt idx="3159">
                  <c:v>0.612774</c:v>
                </c:pt>
                <c:pt idx="3160">
                  <c:v>0.612938</c:v>
                </c:pt>
                <c:pt idx="3161">
                  <c:v>0.613101</c:v>
                </c:pt>
                <c:pt idx="3162">
                  <c:v>0.613265</c:v>
                </c:pt>
                <c:pt idx="3163">
                  <c:v>0.613421</c:v>
                </c:pt>
                <c:pt idx="3164">
                  <c:v>0.613591</c:v>
                </c:pt>
                <c:pt idx="3165">
                  <c:v>0.613772</c:v>
                </c:pt>
                <c:pt idx="3166">
                  <c:v>0.613967</c:v>
                </c:pt>
                <c:pt idx="3167">
                  <c:v>0.614167</c:v>
                </c:pt>
                <c:pt idx="3168">
                  <c:v>0.614371</c:v>
                </c:pt>
                <c:pt idx="3169">
                  <c:v>0.614561</c:v>
                </c:pt>
                <c:pt idx="3170">
                  <c:v>0.614735</c:v>
                </c:pt>
                <c:pt idx="3171">
                  <c:v>0.614924</c:v>
                </c:pt>
                <c:pt idx="3172">
                  <c:v>0.615114</c:v>
                </c:pt>
                <c:pt idx="3173">
                  <c:v>0.615313</c:v>
                </c:pt>
                <c:pt idx="3174">
                  <c:v>0.615496</c:v>
                </c:pt>
                <c:pt idx="3175">
                  <c:v>0.615662</c:v>
                </c:pt>
                <c:pt idx="3176">
                  <c:v>0.615825</c:v>
                </c:pt>
                <c:pt idx="3177">
                  <c:v>0.615988</c:v>
                </c:pt>
                <c:pt idx="3178">
                  <c:v>0.616151</c:v>
                </c:pt>
                <c:pt idx="3179">
                  <c:v>0.616315</c:v>
                </c:pt>
                <c:pt idx="3180">
                  <c:v>0.616478</c:v>
                </c:pt>
                <c:pt idx="3181">
                  <c:v>0.616634</c:v>
                </c:pt>
                <c:pt idx="3182">
                  <c:v>0.616801</c:v>
                </c:pt>
                <c:pt idx="3183">
                  <c:v>0.616969</c:v>
                </c:pt>
                <c:pt idx="3184">
                  <c:v>0.617136</c:v>
                </c:pt>
                <c:pt idx="3185">
                  <c:v>0.617313</c:v>
                </c:pt>
                <c:pt idx="3186">
                  <c:v>0.617487</c:v>
                </c:pt>
                <c:pt idx="3187">
                  <c:v>0.61765</c:v>
                </c:pt>
                <c:pt idx="3188">
                  <c:v>0.617812</c:v>
                </c:pt>
                <c:pt idx="3189">
                  <c:v>0.617974</c:v>
                </c:pt>
                <c:pt idx="3190">
                  <c:v>0.618129</c:v>
                </c:pt>
                <c:pt idx="3191">
                  <c:v>0.618294</c:v>
                </c:pt>
                <c:pt idx="3192">
                  <c:v>0.618472</c:v>
                </c:pt>
                <c:pt idx="3193">
                  <c:v>0.618672</c:v>
                </c:pt>
                <c:pt idx="3194">
                  <c:v>0.618866</c:v>
                </c:pt>
                <c:pt idx="3195">
                  <c:v>0.619044</c:v>
                </c:pt>
                <c:pt idx="3196">
                  <c:v>0.619209</c:v>
                </c:pt>
                <c:pt idx="3197">
                  <c:v>0.619373</c:v>
                </c:pt>
                <c:pt idx="3198">
                  <c:v>0.619542</c:v>
                </c:pt>
                <c:pt idx="3199">
                  <c:v>0.619703</c:v>
                </c:pt>
                <c:pt idx="3200">
                  <c:v>0.619872</c:v>
                </c:pt>
                <c:pt idx="3201">
                  <c:v>0.620039</c:v>
                </c:pt>
                <c:pt idx="3202">
                  <c:v>0.620203</c:v>
                </c:pt>
                <c:pt idx="3203">
                  <c:v>0.620366</c:v>
                </c:pt>
                <c:pt idx="3204">
                  <c:v>0.62053</c:v>
                </c:pt>
                <c:pt idx="3205">
                  <c:v>0.620701</c:v>
                </c:pt>
                <c:pt idx="3206">
                  <c:v>0.620871</c:v>
                </c:pt>
                <c:pt idx="3207">
                  <c:v>0.621038</c:v>
                </c:pt>
                <c:pt idx="3208">
                  <c:v>0.621196</c:v>
                </c:pt>
                <c:pt idx="3209">
                  <c:v>0.621362</c:v>
                </c:pt>
                <c:pt idx="3210">
                  <c:v>0.621523</c:v>
                </c:pt>
                <c:pt idx="3211">
                  <c:v>0.621681</c:v>
                </c:pt>
                <c:pt idx="3212">
                  <c:v>0.62184</c:v>
                </c:pt>
                <c:pt idx="3213">
                  <c:v>0.622001</c:v>
                </c:pt>
                <c:pt idx="3214">
                  <c:v>0.622162</c:v>
                </c:pt>
                <c:pt idx="3215">
                  <c:v>0.622321</c:v>
                </c:pt>
                <c:pt idx="3216">
                  <c:v>0.62248</c:v>
                </c:pt>
                <c:pt idx="3217">
                  <c:v>0.622632</c:v>
                </c:pt>
                <c:pt idx="3218">
                  <c:v>0.622797</c:v>
                </c:pt>
                <c:pt idx="3219">
                  <c:v>0.622959</c:v>
                </c:pt>
                <c:pt idx="3220">
                  <c:v>0.623119</c:v>
                </c:pt>
                <c:pt idx="3221">
                  <c:v>0.623278</c:v>
                </c:pt>
                <c:pt idx="3222">
                  <c:v>0.623438</c:v>
                </c:pt>
                <c:pt idx="3223">
                  <c:v>0.623598</c:v>
                </c:pt>
                <c:pt idx="3224">
                  <c:v>0.623757</c:v>
                </c:pt>
                <c:pt idx="3225">
                  <c:v>0.623928000000001</c:v>
                </c:pt>
                <c:pt idx="3226">
                  <c:v>0.624095000000001</c:v>
                </c:pt>
                <c:pt idx="3227">
                  <c:v>0.624265000000001</c:v>
                </c:pt>
                <c:pt idx="3228">
                  <c:v>0.624428000000001</c:v>
                </c:pt>
                <c:pt idx="3229">
                  <c:v>0.624584000000001</c:v>
                </c:pt>
                <c:pt idx="3230">
                  <c:v>0.624739000000001</c:v>
                </c:pt>
                <c:pt idx="3231">
                  <c:v>0.624895000000001</c:v>
                </c:pt>
                <c:pt idx="3232">
                  <c:v>0.625051000000001</c:v>
                </c:pt>
                <c:pt idx="3233">
                  <c:v>0.625207000000001</c:v>
                </c:pt>
                <c:pt idx="3234">
                  <c:v>0.625365000000001</c:v>
                </c:pt>
                <c:pt idx="3235">
                  <c:v>0.625515000000001</c:v>
                </c:pt>
                <c:pt idx="3236">
                  <c:v>0.625677000000001</c:v>
                </c:pt>
                <c:pt idx="3237">
                  <c:v>0.625839000000001</c:v>
                </c:pt>
                <c:pt idx="3238">
                  <c:v>0.626000000000001</c:v>
                </c:pt>
                <c:pt idx="3239">
                  <c:v>0.626161000000001</c:v>
                </c:pt>
                <c:pt idx="3240">
                  <c:v>0.626319000000001</c:v>
                </c:pt>
                <c:pt idx="3241">
                  <c:v>0.626474000000001</c:v>
                </c:pt>
                <c:pt idx="3242">
                  <c:v>0.626630000000001</c:v>
                </c:pt>
                <c:pt idx="3243">
                  <c:v>0.626786000000001</c:v>
                </c:pt>
                <c:pt idx="3244">
                  <c:v>0.626935000000001</c:v>
                </c:pt>
                <c:pt idx="3245">
                  <c:v>0.627102000000001</c:v>
                </c:pt>
                <c:pt idx="3246">
                  <c:v>0.627269000000001</c:v>
                </c:pt>
                <c:pt idx="3247">
                  <c:v>0.627429000000001</c:v>
                </c:pt>
                <c:pt idx="3248">
                  <c:v>0.627585000000001</c:v>
                </c:pt>
                <c:pt idx="3249">
                  <c:v>0.627741000000001</c:v>
                </c:pt>
                <c:pt idx="3250">
                  <c:v>0.627896000000001</c:v>
                </c:pt>
                <c:pt idx="3251">
                  <c:v>0.628052000000001</c:v>
                </c:pt>
                <c:pt idx="3252">
                  <c:v>0.628210000000001</c:v>
                </c:pt>
                <c:pt idx="3253">
                  <c:v>0.628361000000001</c:v>
                </c:pt>
                <c:pt idx="3254">
                  <c:v>0.628530000000001</c:v>
                </c:pt>
                <c:pt idx="3255">
                  <c:v>0.628700000000001</c:v>
                </c:pt>
                <c:pt idx="3256">
                  <c:v>0.628868000000001</c:v>
                </c:pt>
                <c:pt idx="3257">
                  <c:v>0.629027000000001</c:v>
                </c:pt>
                <c:pt idx="3258">
                  <c:v>0.629187000000001</c:v>
                </c:pt>
                <c:pt idx="3259">
                  <c:v>0.629348000000001</c:v>
                </c:pt>
                <c:pt idx="3260">
                  <c:v>0.629508000000001</c:v>
                </c:pt>
                <c:pt idx="3261">
                  <c:v>0.629666000000001</c:v>
                </c:pt>
                <c:pt idx="3262">
                  <c:v>0.629814000000001</c:v>
                </c:pt>
                <c:pt idx="3263">
                  <c:v>0.629975000000001</c:v>
                </c:pt>
                <c:pt idx="3264">
                  <c:v>0.630135000000001</c:v>
                </c:pt>
                <c:pt idx="3265">
                  <c:v>0.630302000000001</c:v>
                </c:pt>
                <c:pt idx="3266">
                  <c:v>0.630467000000001</c:v>
                </c:pt>
                <c:pt idx="3267">
                  <c:v>0.630624000000001</c:v>
                </c:pt>
                <c:pt idx="3268">
                  <c:v>0.630778000000001</c:v>
                </c:pt>
                <c:pt idx="3269">
                  <c:v>0.630933000000001</c:v>
                </c:pt>
                <c:pt idx="3270">
                  <c:v>0.631089000000001</c:v>
                </c:pt>
                <c:pt idx="3271">
                  <c:v>0.631239000000001</c:v>
                </c:pt>
                <c:pt idx="3272">
                  <c:v>0.631402000000001</c:v>
                </c:pt>
                <c:pt idx="3273">
                  <c:v>0.631564000000001</c:v>
                </c:pt>
                <c:pt idx="3274">
                  <c:v>0.631724000000001</c:v>
                </c:pt>
                <c:pt idx="3275">
                  <c:v>0.631885000000001</c:v>
                </c:pt>
                <c:pt idx="3276">
                  <c:v>0.632041000000001</c:v>
                </c:pt>
                <c:pt idx="3277">
                  <c:v>0.632198000000001</c:v>
                </c:pt>
                <c:pt idx="3278">
                  <c:v>0.632356000000001</c:v>
                </c:pt>
                <c:pt idx="3279">
                  <c:v>0.632514000000001</c:v>
                </c:pt>
                <c:pt idx="3280">
                  <c:v>0.632667000000001</c:v>
                </c:pt>
                <c:pt idx="3281">
                  <c:v>0.632832000000001</c:v>
                </c:pt>
                <c:pt idx="3282">
                  <c:v>0.632999000000001</c:v>
                </c:pt>
                <c:pt idx="3283">
                  <c:v>0.633164000000001</c:v>
                </c:pt>
                <c:pt idx="3284">
                  <c:v>0.633328000000001</c:v>
                </c:pt>
                <c:pt idx="3285">
                  <c:v>0.633494000000001</c:v>
                </c:pt>
                <c:pt idx="3286">
                  <c:v>0.633658000000001</c:v>
                </c:pt>
                <c:pt idx="3287">
                  <c:v>0.633815000000001</c:v>
                </c:pt>
                <c:pt idx="3288">
                  <c:v>0.633975000000001</c:v>
                </c:pt>
                <c:pt idx="3289">
                  <c:v>0.634127000000001</c:v>
                </c:pt>
                <c:pt idx="3290">
                  <c:v>0.634292000000001</c:v>
                </c:pt>
                <c:pt idx="3291">
                  <c:v>0.634454000000001</c:v>
                </c:pt>
                <c:pt idx="3292">
                  <c:v>0.634614000000001</c:v>
                </c:pt>
                <c:pt idx="3293">
                  <c:v>0.634775000000001</c:v>
                </c:pt>
                <c:pt idx="3294">
                  <c:v>0.634955000000001</c:v>
                </c:pt>
                <c:pt idx="3295">
                  <c:v>0.635157000000001</c:v>
                </c:pt>
                <c:pt idx="3296">
                  <c:v>0.635371000000001</c:v>
                </c:pt>
                <c:pt idx="3297">
                  <c:v>0.635581000000001</c:v>
                </c:pt>
                <c:pt idx="3298">
                  <c:v>0.635779000000001</c:v>
                </c:pt>
                <c:pt idx="3299">
                  <c:v>0.635986000000001</c:v>
                </c:pt>
                <c:pt idx="3300">
                  <c:v>0.636178000000001</c:v>
                </c:pt>
                <c:pt idx="3301">
                  <c:v>0.636353000000001</c:v>
                </c:pt>
                <c:pt idx="3302">
                  <c:v>0.636520000000001</c:v>
                </c:pt>
                <c:pt idx="3303">
                  <c:v>0.636691000000001</c:v>
                </c:pt>
                <c:pt idx="3304">
                  <c:v>0.636861000000001</c:v>
                </c:pt>
                <c:pt idx="3305">
                  <c:v>0.637036000000001</c:v>
                </c:pt>
                <c:pt idx="3306">
                  <c:v>0.637208000000001</c:v>
                </c:pt>
                <c:pt idx="3307">
                  <c:v>0.637364000000001</c:v>
                </c:pt>
                <c:pt idx="3308">
                  <c:v>0.637534000000001</c:v>
                </c:pt>
                <c:pt idx="3309">
                  <c:v>0.637702000000001</c:v>
                </c:pt>
                <c:pt idx="3310">
                  <c:v>0.637873000000001</c:v>
                </c:pt>
                <c:pt idx="3311">
                  <c:v>0.638044000000001</c:v>
                </c:pt>
                <c:pt idx="3312">
                  <c:v>0.638217000000001</c:v>
                </c:pt>
                <c:pt idx="3313">
                  <c:v>0.638381000000001</c:v>
                </c:pt>
                <c:pt idx="3314">
                  <c:v>0.638546000000001</c:v>
                </c:pt>
                <c:pt idx="3315">
                  <c:v>0.638715000000001</c:v>
                </c:pt>
                <c:pt idx="3316">
                  <c:v>0.638884000000001</c:v>
                </c:pt>
                <c:pt idx="3317">
                  <c:v>0.639075000000001</c:v>
                </c:pt>
                <c:pt idx="3318">
                  <c:v>0.639271000000001</c:v>
                </c:pt>
                <c:pt idx="3319">
                  <c:v>0.639447000000001</c:v>
                </c:pt>
                <c:pt idx="3320">
                  <c:v>0.639607000000001</c:v>
                </c:pt>
                <c:pt idx="3321">
                  <c:v>0.639768000000001</c:v>
                </c:pt>
                <c:pt idx="3322">
                  <c:v>0.639930000000001</c:v>
                </c:pt>
                <c:pt idx="3323">
                  <c:v>0.640091000000001</c:v>
                </c:pt>
                <c:pt idx="3324">
                  <c:v>0.640254000000001</c:v>
                </c:pt>
                <c:pt idx="3325">
                  <c:v>0.640421000000001</c:v>
                </c:pt>
                <c:pt idx="3326">
                  <c:v>0.640599000000001</c:v>
                </c:pt>
                <c:pt idx="3327">
                  <c:v>0.640770000000001</c:v>
                </c:pt>
                <c:pt idx="3328">
                  <c:v>0.640933000000001</c:v>
                </c:pt>
                <c:pt idx="3329">
                  <c:v>0.641094000000001</c:v>
                </c:pt>
                <c:pt idx="3330">
                  <c:v>0.641255000000001</c:v>
                </c:pt>
                <c:pt idx="3331">
                  <c:v>0.641416000000001</c:v>
                </c:pt>
                <c:pt idx="3332">
                  <c:v>0.641574000000001</c:v>
                </c:pt>
                <c:pt idx="3333">
                  <c:v>0.641735000000001</c:v>
                </c:pt>
                <c:pt idx="3334">
                  <c:v>0.641890000000001</c:v>
                </c:pt>
                <c:pt idx="3335">
                  <c:v>0.642058000000001</c:v>
                </c:pt>
                <c:pt idx="3336">
                  <c:v>0.642222000000001</c:v>
                </c:pt>
                <c:pt idx="3337">
                  <c:v>0.642405000000001</c:v>
                </c:pt>
                <c:pt idx="3338">
                  <c:v>0.642597000000001</c:v>
                </c:pt>
                <c:pt idx="3339">
                  <c:v>0.642775000000001</c:v>
                </c:pt>
                <c:pt idx="3340">
                  <c:v>0.642941000000001</c:v>
                </c:pt>
                <c:pt idx="3341">
                  <c:v>0.643103000000001</c:v>
                </c:pt>
                <c:pt idx="3342">
                  <c:v>0.643262000000001</c:v>
                </c:pt>
                <c:pt idx="3343">
                  <c:v>0.643414000000001</c:v>
                </c:pt>
                <c:pt idx="3344">
                  <c:v>0.643578000000001</c:v>
                </c:pt>
                <c:pt idx="3345">
                  <c:v>0.643747000000001</c:v>
                </c:pt>
                <c:pt idx="3346">
                  <c:v>0.643911000000001</c:v>
                </c:pt>
                <c:pt idx="3347">
                  <c:v>0.644070000000001</c:v>
                </c:pt>
                <c:pt idx="3348">
                  <c:v>0.644230000000001</c:v>
                </c:pt>
                <c:pt idx="3349">
                  <c:v>0.644388000000001</c:v>
                </c:pt>
                <c:pt idx="3350">
                  <c:v>0.644544000000001</c:v>
                </c:pt>
                <c:pt idx="3351">
                  <c:v>0.644700000000002</c:v>
                </c:pt>
                <c:pt idx="3352">
                  <c:v>0.644847000000002</c:v>
                </c:pt>
                <c:pt idx="3353">
                  <c:v>0.645007000000002</c:v>
                </c:pt>
                <c:pt idx="3354">
                  <c:v>0.645167000000002</c:v>
                </c:pt>
                <c:pt idx="3355">
                  <c:v>0.645327000000002</c:v>
                </c:pt>
                <c:pt idx="3356">
                  <c:v>0.645488000000002</c:v>
                </c:pt>
                <c:pt idx="3357">
                  <c:v>0.645646000000002</c:v>
                </c:pt>
                <c:pt idx="3358">
                  <c:v>0.645804000000002</c:v>
                </c:pt>
                <c:pt idx="3359">
                  <c:v>0.645963000000002</c:v>
                </c:pt>
                <c:pt idx="3360">
                  <c:v>0.646121000000002</c:v>
                </c:pt>
                <c:pt idx="3361">
                  <c:v>0.646269000000002</c:v>
                </c:pt>
                <c:pt idx="3362">
                  <c:v>0.646429000000002</c:v>
                </c:pt>
                <c:pt idx="3363">
                  <c:v>0.646590000000002</c:v>
                </c:pt>
                <c:pt idx="3364">
                  <c:v>0.646753000000002</c:v>
                </c:pt>
                <c:pt idx="3365">
                  <c:v>0.646946000000002</c:v>
                </c:pt>
                <c:pt idx="3366">
                  <c:v>0.647159000000002</c:v>
                </c:pt>
                <c:pt idx="3367">
                  <c:v>0.647379000000002</c:v>
                </c:pt>
                <c:pt idx="3368">
                  <c:v>0.647575000000002</c:v>
                </c:pt>
                <c:pt idx="3369">
                  <c:v>0.647744000000002</c:v>
                </c:pt>
                <c:pt idx="3370">
                  <c:v>0.647897000000002</c:v>
                </c:pt>
                <c:pt idx="3371">
                  <c:v>0.648065000000002</c:v>
                </c:pt>
                <c:pt idx="3372">
                  <c:v>0.648233000000002</c:v>
                </c:pt>
                <c:pt idx="3373">
                  <c:v>0.648394000000002</c:v>
                </c:pt>
                <c:pt idx="3374">
                  <c:v>0.648557000000002</c:v>
                </c:pt>
                <c:pt idx="3375">
                  <c:v>0.648721000000002</c:v>
                </c:pt>
                <c:pt idx="3376">
                  <c:v>0.648885000000002</c:v>
                </c:pt>
                <c:pt idx="3377">
                  <c:v>0.649049000000002</c:v>
                </c:pt>
                <c:pt idx="3378">
                  <c:v>0.649212000000002</c:v>
                </c:pt>
                <c:pt idx="3379">
                  <c:v>0.649369000000002</c:v>
                </c:pt>
                <c:pt idx="3380">
                  <c:v>0.649537000000002</c:v>
                </c:pt>
                <c:pt idx="3381">
                  <c:v>0.649700000000002</c:v>
                </c:pt>
                <c:pt idx="3382">
                  <c:v>0.649861000000002</c:v>
                </c:pt>
                <c:pt idx="3383">
                  <c:v>0.650021000000002</c:v>
                </c:pt>
                <c:pt idx="3384">
                  <c:v>0.650181000000002</c:v>
                </c:pt>
                <c:pt idx="3385">
                  <c:v>0.650346000000002</c:v>
                </c:pt>
                <c:pt idx="3386">
                  <c:v>0.650510000000002</c:v>
                </c:pt>
                <c:pt idx="3387">
                  <c:v>0.650690000000002</c:v>
                </c:pt>
                <c:pt idx="3388">
                  <c:v>0.650877000000002</c:v>
                </c:pt>
                <c:pt idx="3389">
                  <c:v>0.651067000000002</c:v>
                </c:pt>
                <c:pt idx="3390">
                  <c:v>0.651244000000002</c:v>
                </c:pt>
                <c:pt idx="3391">
                  <c:v>0.651409000000002</c:v>
                </c:pt>
                <c:pt idx="3392">
                  <c:v>0.651569000000002</c:v>
                </c:pt>
                <c:pt idx="3393">
                  <c:v>0.651729000000002</c:v>
                </c:pt>
                <c:pt idx="3394">
                  <c:v>0.651888000000002</c:v>
                </c:pt>
                <c:pt idx="3395">
                  <c:v>0.652054000000002</c:v>
                </c:pt>
                <c:pt idx="3396">
                  <c:v>0.652222000000002</c:v>
                </c:pt>
                <c:pt idx="3397">
                  <c:v>0.652384000000002</c:v>
                </c:pt>
                <c:pt idx="3398">
                  <c:v>0.652551000000002</c:v>
                </c:pt>
                <c:pt idx="3399">
                  <c:v>0.652717000000002</c:v>
                </c:pt>
                <c:pt idx="3400">
                  <c:v>0.652881000000002</c:v>
                </c:pt>
                <c:pt idx="3401">
                  <c:v>0.653045000000002</c:v>
                </c:pt>
                <c:pt idx="3402">
                  <c:v>0.653208000000002</c:v>
                </c:pt>
                <c:pt idx="3403">
                  <c:v>0.653371000000002</c:v>
                </c:pt>
                <c:pt idx="3404">
                  <c:v>0.653533000000002</c:v>
                </c:pt>
                <c:pt idx="3405">
                  <c:v>0.653703000000002</c:v>
                </c:pt>
                <c:pt idx="3406">
                  <c:v>0.653879000000002</c:v>
                </c:pt>
                <c:pt idx="3407">
                  <c:v>0.654060000000002</c:v>
                </c:pt>
                <c:pt idx="3408">
                  <c:v>0.654225000000002</c:v>
                </c:pt>
                <c:pt idx="3409">
                  <c:v>0.654383000000002</c:v>
                </c:pt>
                <c:pt idx="3410">
                  <c:v>0.654537000000002</c:v>
                </c:pt>
                <c:pt idx="3411">
                  <c:v>0.654714000000002</c:v>
                </c:pt>
                <c:pt idx="3412">
                  <c:v>0.654891000000002</c:v>
                </c:pt>
                <c:pt idx="3413">
                  <c:v>0.655050000000002</c:v>
                </c:pt>
                <c:pt idx="3414">
                  <c:v>0.655207000000002</c:v>
                </c:pt>
                <c:pt idx="3415">
                  <c:v>0.655358000000002</c:v>
                </c:pt>
                <c:pt idx="3416">
                  <c:v>0.655522000000002</c:v>
                </c:pt>
                <c:pt idx="3417">
                  <c:v>0.655682000000002</c:v>
                </c:pt>
                <c:pt idx="3418">
                  <c:v>0.655838000000002</c:v>
                </c:pt>
                <c:pt idx="3419">
                  <c:v>0.655993000000002</c:v>
                </c:pt>
                <c:pt idx="3420">
                  <c:v>0.656147000000002</c:v>
                </c:pt>
                <c:pt idx="3421">
                  <c:v>0.656302000000002</c:v>
                </c:pt>
                <c:pt idx="3422">
                  <c:v>0.656455000000002</c:v>
                </c:pt>
                <c:pt idx="3423">
                  <c:v>0.656614000000002</c:v>
                </c:pt>
                <c:pt idx="3424">
                  <c:v>0.656764000000002</c:v>
                </c:pt>
                <c:pt idx="3425">
                  <c:v>0.656930000000002</c:v>
                </c:pt>
                <c:pt idx="3426">
                  <c:v>0.657091000000002</c:v>
                </c:pt>
                <c:pt idx="3427">
                  <c:v>0.657251000000002</c:v>
                </c:pt>
                <c:pt idx="3428">
                  <c:v>0.657406000000002</c:v>
                </c:pt>
                <c:pt idx="3429">
                  <c:v>0.657562000000002</c:v>
                </c:pt>
                <c:pt idx="3430">
                  <c:v>0.657719000000002</c:v>
                </c:pt>
                <c:pt idx="3431">
                  <c:v>0.657878000000002</c:v>
                </c:pt>
                <c:pt idx="3432">
                  <c:v>0.658036000000002</c:v>
                </c:pt>
                <c:pt idx="3433">
                  <c:v>0.658184000000002</c:v>
                </c:pt>
                <c:pt idx="3434">
                  <c:v>0.658341000000002</c:v>
                </c:pt>
                <c:pt idx="3435">
                  <c:v>0.658497000000002</c:v>
                </c:pt>
                <c:pt idx="3436">
                  <c:v>0.658655000000002</c:v>
                </c:pt>
                <c:pt idx="3437">
                  <c:v>0.658811000000002</c:v>
                </c:pt>
                <c:pt idx="3438">
                  <c:v>0.658966000000002</c:v>
                </c:pt>
                <c:pt idx="3439">
                  <c:v>0.659121000000002</c:v>
                </c:pt>
                <c:pt idx="3440">
                  <c:v>0.659275000000002</c:v>
                </c:pt>
                <c:pt idx="3441">
                  <c:v>0.659429000000002</c:v>
                </c:pt>
                <c:pt idx="3442">
                  <c:v>0.659578000000002</c:v>
                </c:pt>
                <c:pt idx="3443">
                  <c:v>0.659739000000002</c:v>
                </c:pt>
                <c:pt idx="3444">
                  <c:v>0.659898000000002</c:v>
                </c:pt>
                <c:pt idx="3445">
                  <c:v>0.660059000000002</c:v>
                </c:pt>
                <c:pt idx="3446">
                  <c:v>0.660219000000002</c:v>
                </c:pt>
                <c:pt idx="3447">
                  <c:v>0.660380000000002</c:v>
                </c:pt>
                <c:pt idx="3448">
                  <c:v>0.660535000000002</c:v>
                </c:pt>
                <c:pt idx="3449">
                  <c:v>0.660690000000002</c:v>
                </c:pt>
                <c:pt idx="3450">
                  <c:v>0.660847000000002</c:v>
                </c:pt>
                <c:pt idx="3451">
                  <c:v>0.660995000000002</c:v>
                </c:pt>
                <c:pt idx="3452">
                  <c:v>0.661165000000002</c:v>
                </c:pt>
                <c:pt idx="3453">
                  <c:v>0.661334000000002</c:v>
                </c:pt>
                <c:pt idx="3454">
                  <c:v>0.661493000000002</c:v>
                </c:pt>
                <c:pt idx="3455">
                  <c:v>0.661649000000002</c:v>
                </c:pt>
                <c:pt idx="3456">
                  <c:v>0.661803000000002</c:v>
                </c:pt>
                <c:pt idx="3457">
                  <c:v>0.661959000000002</c:v>
                </c:pt>
                <c:pt idx="3458">
                  <c:v>0.662117000000002</c:v>
                </c:pt>
                <c:pt idx="3459">
                  <c:v>0.662274000000002</c:v>
                </c:pt>
                <c:pt idx="3460">
                  <c:v>0.662424000000002</c:v>
                </c:pt>
                <c:pt idx="3461">
                  <c:v>0.662586000000002</c:v>
                </c:pt>
                <c:pt idx="3462">
                  <c:v>0.662744000000002</c:v>
                </c:pt>
                <c:pt idx="3463">
                  <c:v>0.662901000000002</c:v>
                </c:pt>
                <c:pt idx="3464">
                  <c:v>0.663053000000002</c:v>
                </c:pt>
                <c:pt idx="3465">
                  <c:v>0.663207000000002</c:v>
                </c:pt>
                <c:pt idx="3466">
                  <c:v>0.663363000000002</c:v>
                </c:pt>
                <c:pt idx="3467">
                  <c:v>0.663520000000002</c:v>
                </c:pt>
                <c:pt idx="3468">
                  <c:v>0.663674000000002</c:v>
                </c:pt>
                <c:pt idx="3469">
                  <c:v>0.663823000000002</c:v>
                </c:pt>
                <c:pt idx="3470">
                  <c:v>0.663986000000002</c:v>
                </c:pt>
                <c:pt idx="3471">
                  <c:v>0.664148000000002</c:v>
                </c:pt>
                <c:pt idx="3472">
                  <c:v>0.664306000000002</c:v>
                </c:pt>
                <c:pt idx="3473">
                  <c:v>0.664462000000002</c:v>
                </c:pt>
                <c:pt idx="3474">
                  <c:v>0.664619000000002</c:v>
                </c:pt>
                <c:pt idx="3475">
                  <c:v>0.664776000000002</c:v>
                </c:pt>
                <c:pt idx="3476">
                  <c:v>0.664934000000002</c:v>
                </c:pt>
                <c:pt idx="3477">
                  <c:v>0.665092000000002</c:v>
                </c:pt>
                <c:pt idx="3478">
                  <c:v>0.665240000000002</c:v>
                </c:pt>
                <c:pt idx="3479">
                  <c:v>0.665399000000002</c:v>
                </c:pt>
                <c:pt idx="3480">
                  <c:v>0.665561000000002</c:v>
                </c:pt>
                <c:pt idx="3481">
                  <c:v>0.665721000000002</c:v>
                </c:pt>
                <c:pt idx="3482">
                  <c:v>0.665882000000002</c:v>
                </c:pt>
                <c:pt idx="3483">
                  <c:v>0.666042000000002</c:v>
                </c:pt>
                <c:pt idx="3484">
                  <c:v>0.666199000000002</c:v>
                </c:pt>
                <c:pt idx="3485">
                  <c:v>0.666354000000002</c:v>
                </c:pt>
                <c:pt idx="3486">
                  <c:v>0.666511000000002</c:v>
                </c:pt>
                <c:pt idx="3487">
                  <c:v>0.666663000000002</c:v>
                </c:pt>
                <c:pt idx="3488">
                  <c:v>0.666822000000002</c:v>
                </c:pt>
                <c:pt idx="3489">
                  <c:v>0.666981000000002</c:v>
                </c:pt>
                <c:pt idx="3490">
                  <c:v>0.667141000000002</c:v>
                </c:pt>
                <c:pt idx="3491">
                  <c:v>0.667296000000002</c:v>
                </c:pt>
                <c:pt idx="3492">
                  <c:v>0.667450000000002</c:v>
                </c:pt>
                <c:pt idx="3493">
                  <c:v>0.667606000000002</c:v>
                </c:pt>
                <c:pt idx="3494">
                  <c:v>0.667763000000002</c:v>
                </c:pt>
                <c:pt idx="3495">
                  <c:v>0.667919000000002</c:v>
                </c:pt>
                <c:pt idx="3496">
                  <c:v>0.668067000000002</c:v>
                </c:pt>
                <c:pt idx="3497">
                  <c:v>0.668225000000002</c:v>
                </c:pt>
                <c:pt idx="3498">
                  <c:v>0.668379000000002</c:v>
                </c:pt>
                <c:pt idx="3499">
                  <c:v>0.668534000000002</c:v>
                </c:pt>
                <c:pt idx="3500">
                  <c:v>0.668688000000002</c:v>
                </c:pt>
                <c:pt idx="3501">
                  <c:v>0.668840000000002</c:v>
                </c:pt>
                <c:pt idx="3502">
                  <c:v>0.668993000000002</c:v>
                </c:pt>
                <c:pt idx="3503">
                  <c:v>0.669149000000002</c:v>
                </c:pt>
                <c:pt idx="3504">
                  <c:v>0.669304000000002</c:v>
                </c:pt>
                <c:pt idx="3505">
                  <c:v>0.669454000000002</c:v>
                </c:pt>
                <c:pt idx="3506">
                  <c:v>0.669617000000002</c:v>
                </c:pt>
                <c:pt idx="3507">
                  <c:v>0.669781000000002</c:v>
                </c:pt>
                <c:pt idx="3508">
                  <c:v>0.669942000000002</c:v>
                </c:pt>
                <c:pt idx="3509">
                  <c:v>0.670104000000002</c:v>
                </c:pt>
                <c:pt idx="3510">
                  <c:v>0.670266000000002</c:v>
                </c:pt>
                <c:pt idx="3511">
                  <c:v>0.670421000000002</c:v>
                </c:pt>
                <c:pt idx="3512">
                  <c:v>0.670573000000002</c:v>
                </c:pt>
                <c:pt idx="3513">
                  <c:v>0.670727000000002</c:v>
                </c:pt>
                <c:pt idx="3514">
                  <c:v>0.670878000000002</c:v>
                </c:pt>
                <c:pt idx="3515">
                  <c:v>0.671037000000002</c:v>
                </c:pt>
                <c:pt idx="3516">
                  <c:v>0.671195000000002</c:v>
                </c:pt>
                <c:pt idx="3517">
                  <c:v>0.671353000000002</c:v>
                </c:pt>
                <c:pt idx="3518">
                  <c:v>0.671509000000002</c:v>
                </c:pt>
                <c:pt idx="3519">
                  <c:v>0.671666000000002</c:v>
                </c:pt>
                <c:pt idx="3520">
                  <c:v>0.671819000000002</c:v>
                </c:pt>
                <c:pt idx="3521">
                  <c:v>0.671974000000002</c:v>
                </c:pt>
                <c:pt idx="3522">
                  <c:v>0.672126000000002</c:v>
                </c:pt>
                <c:pt idx="3523">
                  <c:v>0.672274000000002</c:v>
                </c:pt>
                <c:pt idx="3524">
                  <c:v>0.672434000000002</c:v>
                </c:pt>
                <c:pt idx="3525">
                  <c:v>0.672592000000002</c:v>
                </c:pt>
                <c:pt idx="3526">
                  <c:v>0.672757000000003</c:v>
                </c:pt>
                <c:pt idx="3527">
                  <c:v>0.672923000000003</c:v>
                </c:pt>
                <c:pt idx="3528">
                  <c:v>0.673082000000002</c:v>
                </c:pt>
                <c:pt idx="3529">
                  <c:v>0.673239000000002</c:v>
                </c:pt>
                <c:pt idx="3530">
                  <c:v>0.673393000000002</c:v>
                </c:pt>
                <c:pt idx="3531">
                  <c:v>0.673547000000002</c:v>
                </c:pt>
                <c:pt idx="3532">
                  <c:v>0.673693000000002</c:v>
                </c:pt>
                <c:pt idx="3533">
                  <c:v>0.673851000000002</c:v>
                </c:pt>
                <c:pt idx="3534">
                  <c:v>0.674008000000002</c:v>
                </c:pt>
                <c:pt idx="3535">
                  <c:v>0.674166000000002</c:v>
                </c:pt>
                <c:pt idx="3536">
                  <c:v>0.674324000000002</c:v>
                </c:pt>
                <c:pt idx="3537">
                  <c:v>0.674485000000002</c:v>
                </c:pt>
                <c:pt idx="3538">
                  <c:v>0.674644000000002</c:v>
                </c:pt>
                <c:pt idx="3539">
                  <c:v>0.674799000000002</c:v>
                </c:pt>
                <c:pt idx="3540">
                  <c:v>0.674951000000002</c:v>
                </c:pt>
                <c:pt idx="3541">
                  <c:v>0.675099000000002</c:v>
                </c:pt>
                <c:pt idx="3542">
                  <c:v>0.675259000000003</c:v>
                </c:pt>
                <c:pt idx="3543">
                  <c:v>0.675417000000002</c:v>
                </c:pt>
                <c:pt idx="3544">
                  <c:v>0.675569000000002</c:v>
                </c:pt>
                <c:pt idx="3545">
                  <c:v>0.675724000000003</c:v>
                </c:pt>
                <c:pt idx="3546">
                  <c:v>0.675882000000002</c:v>
                </c:pt>
                <c:pt idx="3547">
                  <c:v>0.676041000000003</c:v>
                </c:pt>
                <c:pt idx="3548">
                  <c:v>0.676195000000003</c:v>
                </c:pt>
                <c:pt idx="3549">
                  <c:v>0.676348000000003</c:v>
                </c:pt>
                <c:pt idx="3550">
                  <c:v>0.676493000000002</c:v>
                </c:pt>
                <c:pt idx="3551">
                  <c:v>0.676649000000003</c:v>
                </c:pt>
                <c:pt idx="3552">
                  <c:v>0.676805000000003</c:v>
                </c:pt>
                <c:pt idx="3553">
                  <c:v>0.676960000000002</c:v>
                </c:pt>
                <c:pt idx="3554">
                  <c:v>0.677117000000002</c:v>
                </c:pt>
                <c:pt idx="3555">
                  <c:v>0.677273000000003</c:v>
                </c:pt>
                <c:pt idx="3556">
                  <c:v>0.677428000000003</c:v>
                </c:pt>
                <c:pt idx="3557">
                  <c:v>0.677587000000003</c:v>
                </c:pt>
                <c:pt idx="3558">
                  <c:v>0.677746000000003</c:v>
                </c:pt>
                <c:pt idx="3559">
                  <c:v>0.677896000000003</c:v>
                </c:pt>
                <c:pt idx="3560">
                  <c:v>0.678056000000003</c:v>
                </c:pt>
                <c:pt idx="3561">
                  <c:v>0.678212000000003</c:v>
                </c:pt>
                <c:pt idx="3562">
                  <c:v>0.678369000000003</c:v>
                </c:pt>
                <c:pt idx="3563">
                  <c:v>0.678521000000003</c:v>
                </c:pt>
                <c:pt idx="3564">
                  <c:v>0.678675000000003</c:v>
                </c:pt>
                <c:pt idx="3565">
                  <c:v>0.678838000000003</c:v>
                </c:pt>
                <c:pt idx="3566">
                  <c:v>0.679000000000003</c:v>
                </c:pt>
                <c:pt idx="3567">
                  <c:v>0.679158000000003</c:v>
                </c:pt>
                <c:pt idx="3568">
                  <c:v>0.679304000000003</c:v>
                </c:pt>
                <c:pt idx="3569">
                  <c:v>0.679461000000003</c:v>
                </c:pt>
                <c:pt idx="3570">
                  <c:v>0.679618000000003</c:v>
                </c:pt>
                <c:pt idx="3571">
                  <c:v>0.679773000000003</c:v>
                </c:pt>
                <c:pt idx="3572">
                  <c:v>0.679927000000003</c:v>
                </c:pt>
                <c:pt idx="3573">
                  <c:v>0.680081000000003</c:v>
                </c:pt>
                <c:pt idx="3574">
                  <c:v>0.680230000000002</c:v>
                </c:pt>
                <c:pt idx="3575">
                  <c:v>0.680382000000002</c:v>
                </c:pt>
                <c:pt idx="3576">
                  <c:v>0.680536000000002</c:v>
                </c:pt>
                <c:pt idx="3577">
                  <c:v>0.680685000000003</c:v>
                </c:pt>
                <c:pt idx="3578">
                  <c:v>0.680844000000003</c:v>
                </c:pt>
                <c:pt idx="3579">
                  <c:v>0.681002000000002</c:v>
                </c:pt>
                <c:pt idx="3580">
                  <c:v>0.681159000000003</c:v>
                </c:pt>
                <c:pt idx="3581">
                  <c:v>0.681311000000002</c:v>
                </c:pt>
                <c:pt idx="3582">
                  <c:v>0.681462000000002</c:v>
                </c:pt>
                <c:pt idx="3583">
                  <c:v>0.681613000000003</c:v>
                </c:pt>
                <c:pt idx="3584">
                  <c:v>0.681767000000002</c:v>
                </c:pt>
                <c:pt idx="3585">
                  <c:v>0.681917000000002</c:v>
                </c:pt>
                <c:pt idx="3586">
                  <c:v>0.682069000000003</c:v>
                </c:pt>
                <c:pt idx="3587">
                  <c:v>0.682234000000002</c:v>
                </c:pt>
                <c:pt idx="3588">
                  <c:v>0.682391000000003</c:v>
                </c:pt>
                <c:pt idx="3589">
                  <c:v>0.682546000000002</c:v>
                </c:pt>
                <c:pt idx="3590">
                  <c:v>0.682696000000003</c:v>
                </c:pt>
                <c:pt idx="3591">
                  <c:v>0.682847000000003</c:v>
                </c:pt>
                <c:pt idx="3592">
                  <c:v>0.682997000000003</c:v>
                </c:pt>
                <c:pt idx="3593">
                  <c:v>0.683155000000003</c:v>
                </c:pt>
                <c:pt idx="3594">
                  <c:v>0.683309000000003</c:v>
                </c:pt>
                <c:pt idx="3595">
                  <c:v>0.683461000000002</c:v>
                </c:pt>
                <c:pt idx="3596">
                  <c:v>0.683619000000003</c:v>
                </c:pt>
                <c:pt idx="3597">
                  <c:v>0.683774000000003</c:v>
                </c:pt>
                <c:pt idx="3598">
                  <c:v>0.683931000000003</c:v>
                </c:pt>
                <c:pt idx="3599">
                  <c:v>0.684082000000002</c:v>
                </c:pt>
                <c:pt idx="3600">
                  <c:v>0.684238000000003</c:v>
                </c:pt>
                <c:pt idx="3601">
                  <c:v>0.684396000000002</c:v>
                </c:pt>
                <c:pt idx="3602">
                  <c:v>0.684551000000003</c:v>
                </c:pt>
                <c:pt idx="3603">
                  <c:v>0.684705000000003</c:v>
                </c:pt>
                <c:pt idx="3604">
                  <c:v>0.684854000000003</c:v>
                </c:pt>
                <c:pt idx="3605">
                  <c:v>0.685021000000003</c:v>
                </c:pt>
                <c:pt idx="3606">
                  <c:v>0.685191000000003</c:v>
                </c:pt>
                <c:pt idx="3607">
                  <c:v>0.685360000000002</c:v>
                </c:pt>
                <c:pt idx="3608">
                  <c:v>0.685511000000002</c:v>
                </c:pt>
                <c:pt idx="3609">
                  <c:v>0.685660000000002</c:v>
                </c:pt>
                <c:pt idx="3610">
                  <c:v>0.685810000000002</c:v>
                </c:pt>
                <c:pt idx="3611">
                  <c:v>0.685958000000003</c:v>
                </c:pt>
                <c:pt idx="3612">
                  <c:v>0.686110000000002</c:v>
                </c:pt>
                <c:pt idx="3613">
                  <c:v>0.686255000000003</c:v>
                </c:pt>
                <c:pt idx="3614">
                  <c:v>0.686409000000002</c:v>
                </c:pt>
                <c:pt idx="3615">
                  <c:v>0.686563000000002</c:v>
                </c:pt>
                <c:pt idx="3616">
                  <c:v>0.686717000000002</c:v>
                </c:pt>
                <c:pt idx="3617">
                  <c:v>0.686871000000002</c:v>
                </c:pt>
                <c:pt idx="3618">
                  <c:v>0.687024000000002</c:v>
                </c:pt>
                <c:pt idx="3619">
                  <c:v>0.687175000000002</c:v>
                </c:pt>
                <c:pt idx="3620">
                  <c:v>0.687328000000002</c:v>
                </c:pt>
                <c:pt idx="3621">
                  <c:v>0.687483000000002</c:v>
                </c:pt>
                <c:pt idx="3622">
                  <c:v>0.687634000000002</c:v>
                </c:pt>
                <c:pt idx="3623">
                  <c:v>0.687795000000002</c:v>
                </c:pt>
                <c:pt idx="3624">
                  <c:v>0.687951000000002</c:v>
                </c:pt>
                <c:pt idx="3625">
                  <c:v>0.688108000000002</c:v>
                </c:pt>
                <c:pt idx="3626">
                  <c:v>0.688267000000002</c:v>
                </c:pt>
                <c:pt idx="3627">
                  <c:v>0.688423000000002</c:v>
                </c:pt>
                <c:pt idx="3628">
                  <c:v>0.688574000000002</c:v>
                </c:pt>
                <c:pt idx="3629">
                  <c:v>0.688725000000003</c:v>
                </c:pt>
                <c:pt idx="3630">
                  <c:v>0.688874000000002</c:v>
                </c:pt>
                <c:pt idx="3631">
                  <c:v>0.689017000000002</c:v>
                </c:pt>
                <c:pt idx="3632">
                  <c:v>0.689171000000002</c:v>
                </c:pt>
                <c:pt idx="3633">
                  <c:v>0.689325000000002</c:v>
                </c:pt>
                <c:pt idx="3634">
                  <c:v>0.689482000000002</c:v>
                </c:pt>
                <c:pt idx="3635">
                  <c:v>0.689635000000002</c:v>
                </c:pt>
                <c:pt idx="3636">
                  <c:v>0.689782000000002</c:v>
                </c:pt>
                <c:pt idx="3637">
                  <c:v>0.689934000000002</c:v>
                </c:pt>
                <c:pt idx="3638">
                  <c:v>0.690085000000002</c:v>
                </c:pt>
                <c:pt idx="3639">
                  <c:v>0.690236000000002</c:v>
                </c:pt>
                <c:pt idx="3640">
                  <c:v>0.690384000000002</c:v>
                </c:pt>
                <c:pt idx="3641">
                  <c:v>0.690542000000002</c:v>
                </c:pt>
                <c:pt idx="3642">
                  <c:v>0.690695000000002</c:v>
                </c:pt>
                <c:pt idx="3643">
                  <c:v>0.690849000000002</c:v>
                </c:pt>
                <c:pt idx="3644">
                  <c:v>0.691002000000002</c:v>
                </c:pt>
                <c:pt idx="3645">
                  <c:v>0.691152000000002</c:v>
                </c:pt>
                <c:pt idx="3646">
                  <c:v>0.691311000000002</c:v>
                </c:pt>
                <c:pt idx="3647">
                  <c:v>0.691472000000002</c:v>
                </c:pt>
                <c:pt idx="3648">
                  <c:v>0.691623000000002</c:v>
                </c:pt>
                <c:pt idx="3649">
                  <c:v>0.691767000000002</c:v>
                </c:pt>
                <c:pt idx="3650">
                  <c:v>0.691926000000002</c:v>
                </c:pt>
                <c:pt idx="3651">
                  <c:v>0.692110000000002</c:v>
                </c:pt>
                <c:pt idx="3652">
                  <c:v>0.692287000000002</c:v>
                </c:pt>
                <c:pt idx="3653">
                  <c:v>0.692444000000002</c:v>
                </c:pt>
                <c:pt idx="3654">
                  <c:v>0.692594000000002</c:v>
                </c:pt>
                <c:pt idx="3655">
                  <c:v>0.692746000000002</c:v>
                </c:pt>
                <c:pt idx="3656">
                  <c:v>0.692898000000002</c:v>
                </c:pt>
                <c:pt idx="3657">
                  <c:v>0.693050000000002</c:v>
                </c:pt>
                <c:pt idx="3658">
                  <c:v>0.693198000000002</c:v>
                </c:pt>
                <c:pt idx="3659">
                  <c:v>0.693354000000002</c:v>
                </c:pt>
                <c:pt idx="3660">
                  <c:v>0.693508000000002</c:v>
                </c:pt>
                <c:pt idx="3661">
                  <c:v>0.693659000000003</c:v>
                </c:pt>
                <c:pt idx="3662">
                  <c:v>0.693810000000002</c:v>
                </c:pt>
                <c:pt idx="3663">
                  <c:v>0.693959000000002</c:v>
                </c:pt>
                <c:pt idx="3664">
                  <c:v>0.694123000000002</c:v>
                </c:pt>
                <c:pt idx="3665">
                  <c:v>0.694309000000003</c:v>
                </c:pt>
                <c:pt idx="3666">
                  <c:v>0.694519000000002</c:v>
                </c:pt>
                <c:pt idx="3667">
                  <c:v>0.694711000000003</c:v>
                </c:pt>
                <c:pt idx="3668">
                  <c:v>0.694891000000003</c:v>
                </c:pt>
                <c:pt idx="3669">
                  <c:v>0.695055000000003</c:v>
                </c:pt>
                <c:pt idx="3670">
                  <c:v>0.695219000000003</c:v>
                </c:pt>
                <c:pt idx="3671">
                  <c:v>0.695380000000002</c:v>
                </c:pt>
                <c:pt idx="3672">
                  <c:v>0.695544000000003</c:v>
                </c:pt>
                <c:pt idx="3673">
                  <c:v>0.695710000000003</c:v>
                </c:pt>
                <c:pt idx="3674">
                  <c:v>0.695870000000003</c:v>
                </c:pt>
                <c:pt idx="3675">
                  <c:v>0.696026000000003</c:v>
                </c:pt>
                <c:pt idx="3676">
                  <c:v>0.696176000000003</c:v>
                </c:pt>
                <c:pt idx="3677">
                  <c:v>0.696340000000003</c:v>
                </c:pt>
                <c:pt idx="3678">
                  <c:v>0.696503000000003</c:v>
                </c:pt>
                <c:pt idx="3679">
                  <c:v>0.696666000000003</c:v>
                </c:pt>
                <c:pt idx="3680">
                  <c:v>0.696824000000003</c:v>
                </c:pt>
                <c:pt idx="3681">
                  <c:v>0.696976000000003</c:v>
                </c:pt>
                <c:pt idx="3682">
                  <c:v>0.697131000000003</c:v>
                </c:pt>
                <c:pt idx="3683">
                  <c:v>0.697288000000003</c:v>
                </c:pt>
                <c:pt idx="3684">
                  <c:v>0.697444000000003</c:v>
                </c:pt>
                <c:pt idx="3685">
                  <c:v>0.697594000000003</c:v>
                </c:pt>
                <c:pt idx="3686">
                  <c:v>0.697776000000003</c:v>
                </c:pt>
                <c:pt idx="3687">
                  <c:v>0.697967000000003</c:v>
                </c:pt>
                <c:pt idx="3688">
                  <c:v>0.698150000000003</c:v>
                </c:pt>
                <c:pt idx="3689">
                  <c:v>0.698314000000003</c:v>
                </c:pt>
                <c:pt idx="3690">
                  <c:v>0.698465000000003</c:v>
                </c:pt>
                <c:pt idx="3691">
                  <c:v>0.698619000000003</c:v>
                </c:pt>
                <c:pt idx="3692">
                  <c:v>0.698773000000003</c:v>
                </c:pt>
                <c:pt idx="3693">
                  <c:v>0.698931000000003</c:v>
                </c:pt>
                <c:pt idx="3694">
                  <c:v>0.699081000000003</c:v>
                </c:pt>
                <c:pt idx="3695">
                  <c:v>0.699241000000003</c:v>
                </c:pt>
                <c:pt idx="3696">
                  <c:v>0.699402000000003</c:v>
                </c:pt>
                <c:pt idx="3697">
                  <c:v>0.699560000000003</c:v>
                </c:pt>
                <c:pt idx="3698">
                  <c:v>0.699714000000003</c:v>
                </c:pt>
                <c:pt idx="3699">
                  <c:v>0.699869000000003</c:v>
                </c:pt>
                <c:pt idx="3700">
                  <c:v>0.700027000000003</c:v>
                </c:pt>
                <c:pt idx="3701">
                  <c:v>0.700182000000003</c:v>
                </c:pt>
                <c:pt idx="3702">
                  <c:v>0.700339000000003</c:v>
                </c:pt>
                <c:pt idx="3703">
                  <c:v>0.700494000000003</c:v>
                </c:pt>
                <c:pt idx="3704">
                  <c:v>0.700659000000003</c:v>
                </c:pt>
                <c:pt idx="3705">
                  <c:v>0.700823000000003</c:v>
                </c:pt>
                <c:pt idx="3706">
                  <c:v>0.701005000000003</c:v>
                </c:pt>
                <c:pt idx="3707">
                  <c:v>0.701197000000003</c:v>
                </c:pt>
                <c:pt idx="3708">
                  <c:v>0.701382000000003</c:v>
                </c:pt>
                <c:pt idx="3709">
                  <c:v>0.701544000000003</c:v>
                </c:pt>
                <c:pt idx="3710">
                  <c:v>0.701691000000003</c:v>
                </c:pt>
                <c:pt idx="3711">
                  <c:v>0.701838000000003</c:v>
                </c:pt>
                <c:pt idx="3712">
                  <c:v>0.701983000000003</c:v>
                </c:pt>
                <c:pt idx="3713">
                  <c:v>0.702138000000003</c:v>
                </c:pt>
                <c:pt idx="3714">
                  <c:v>0.702292000000003</c:v>
                </c:pt>
                <c:pt idx="3715">
                  <c:v>0.702447000000003</c:v>
                </c:pt>
                <c:pt idx="3716">
                  <c:v>0.702598000000003</c:v>
                </c:pt>
                <c:pt idx="3717">
                  <c:v>0.702747000000003</c:v>
                </c:pt>
                <c:pt idx="3718">
                  <c:v>0.702897000000003</c:v>
                </c:pt>
                <c:pt idx="3719">
                  <c:v>0.703046000000003</c:v>
                </c:pt>
                <c:pt idx="3720">
                  <c:v>0.703196000000003</c:v>
                </c:pt>
                <c:pt idx="3721">
                  <c:v>0.703343000000003</c:v>
                </c:pt>
                <c:pt idx="3722">
                  <c:v>0.703496000000003</c:v>
                </c:pt>
                <c:pt idx="3723">
                  <c:v>0.703650000000003</c:v>
                </c:pt>
                <c:pt idx="3724">
                  <c:v>0.703806000000003</c:v>
                </c:pt>
                <c:pt idx="3725">
                  <c:v>0.703960000000003</c:v>
                </c:pt>
                <c:pt idx="3726">
                  <c:v>0.704123000000003</c:v>
                </c:pt>
                <c:pt idx="3727">
                  <c:v>0.704282000000003</c:v>
                </c:pt>
                <c:pt idx="3728">
                  <c:v>0.704436000000003</c:v>
                </c:pt>
                <c:pt idx="3729">
                  <c:v>0.704585000000003</c:v>
                </c:pt>
                <c:pt idx="3730">
                  <c:v>0.704733000000003</c:v>
                </c:pt>
                <c:pt idx="3731">
                  <c:v>0.704889000000003</c:v>
                </c:pt>
                <c:pt idx="3732">
                  <c:v>0.705045000000003</c:v>
                </c:pt>
                <c:pt idx="3733">
                  <c:v>0.705201000000003</c:v>
                </c:pt>
                <c:pt idx="3734">
                  <c:v>0.705352000000003</c:v>
                </c:pt>
                <c:pt idx="3735">
                  <c:v>0.705511000000003</c:v>
                </c:pt>
                <c:pt idx="3736">
                  <c:v>0.705669000000003</c:v>
                </c:pt>
                <c:pt idx="3737">
                  <c:v>0.705819000000003</c:v>
                </c:pt>
                <c:pt idx="3738">
                  <c:v>0.705969000000003</c:v>
                </c:pt>
                <c:pt idx="3739">
                  <c:v>0.706117000000003</c:v>
                </c:pt>
                <c:pt idx="3740">
                  <c:v>0.706271000000003</c:v>
                </c:pt>
                <c:pt idx="3741">
                  <c:v>0.706423000000003</c:v>
                </c:pt>
                <c:pt idx="3742">
                  <c:v>0.706574000000003</c:v>
                </c:pt>
                <c:pt idx="3743">
                  <c:v>0.706723000000003</c:v>
                </c:pt>
                <c:pt idx="3744">
                  <c:v>0.706873000000003</c:v>
                </c:pt>
                <c:pt idx="3745">
                  <c:v>0.707022000000003</c:v>
                </c:pt>
                <c:pt idx="3746">
                  <c:v>0.707182000000003</c:v>
                </c:pt>
                <c:pt idx="3747">
                  <c:v>0.707339000000003</c:v>
                </c:pt>
                <c:pt idx="3748">
                  <c:v>0.707491000000003</c:v>
                </c:pt>
                <c:pt idx="3749">
                  <c:v>0.707644000000003</c:v>
                </c:pt>
                <c:pt idx="3750">
                  <c:v>0.707799000000003</c:v>
                </c:pt>
                <c:pt idx="3751">
                  <c:v>0.707951000000003</c:v>
                </c:pt>
                <c:pt idx="3752">
                  <c:v>0.708099000000003</c:v>
                </c:pt>
                <c:pt idx="3753">
                  <c:v>0.708247000000003</c:v>
                </c:pt>
                <c:pt idx="3754">
                  <c:v>0.708397000000003</c:v>
                </c:pt>
                <c:pt idx="3755">
                  <c:v>0.708547000000003</c:v>
                </c:pt>
                <c:pt idx="3756">
                  <c:v>0.708701000000003</c:v>
                </c:pt>
                <c:pt idx="3757">
                  <c:v>0.708853000000003</c:v>
                </c:pt>
                <c:pt idx="3758">
                  <c:v>0.709010000000003</c:v>
                </c:pt>
                <c:pt idx="3759">
                  <c:v>0.709165000000003</c:v>
                </c:pt>
                <c:pt idx="3760">
                  <c:v>0.709320000000003</c:v>
                </c:pt>
                <c:pt idx="3761">
                  <c:v>0.709471000000003</c:v>
                </c:pt>
                <c:pt idx="3762">
                  <c:v>0.709622000000003</c:v>
                </c:pt>
                <c:pt idx="3763">
                  <c:v>0.709775000000003</c:v>
                </c:pt>
                <c:pt idx="3764">
                  <c:v>0.709932000000003</c:v>
                </c:pt>
                <c:pt idx="3765">
                  <c:v>0.710087000000003</c:v>
                </c:pt>
                <c:pt idx="3766">
                  <c:v>0.710244000000003</c:v>
                </c:pt>
                <c:pt idx="3767">
                  <c:v>0.710408000000003</c:v>
                </c:pt>
                <c:pt idx="3768">
                  <c:v>0.710571000000003</c:v>
                </c:pt>
                <c:pt idx="3769">
                  <c:v>0.710722000000003</c:v>
                </c:pt>
                <c:pt idx="3770">
                  <c:v>0.710869000000003</c:v>
                </c:pt>
                <c:pt idx="3771">
                  <c:v>0.711016000000003</c:v>
                </c:pt>
                <c:pt idx="3772">
                  <c:v>0.711161000000003</c:v>
                </c:pt>
                <c:pt idx="3773">
                  <c:v>0.711310000000003</c:v>
                </c:pt>
                <c:pt idx="3774">
                  <c:v>0.711458000000003</c:v>
                </c:pt>
                <c:pt idx="3775">
                  <c:v>0.711602000000003</c:v>
                </c:pt>
                <c:pt idx="3776">
                  <c:v>0.711755000000003</c:v>
                </c:pt>
                <c:pt idx="3777">
                  <c:v>0.711907000000003</c:v>
                </c:pt>
                <c:pt idx="3778">
                  <c:v>0.712058000000003</c:v>
                </c:pt>
                <c:pt idx="3779">
                  <c:v>0.712209000000003</c:v>
                </c:pt>
                <c:pt idx="3780">
                  <c:v>0.712361000000003</c:v>
                </c:pt>
                <c:pt idx="3781">
                  <c:v>0.712513000000003</c:v>
                </c:pt>
                <c:pt idx="3782">
                  <c:v>0.712666000000003</c:v>
                </c:pt>
                <c:pt idx="3783">
                  <c:v>0.712817000000003</c:v>
                </c:pt>
                <c:pt idx="3784">
                  <c:v>0.712965000000003</c:v>
                </c:pt>
                <c:pt idx="3785">
                  <c:v>0.713117000000003</c:v>
                </c:pt>
                <c:pt idx="3786">
                  <c:v>0.713278000000003</c:v>
                </c:pt>
                <c:pt idx="3787">
                  <c:v>0.713437000000003</c:v>
                </c:pt>
                <c:pt idx="3788">
                  <c:v>0.713591000000003</c:v>
                </c:pt>
                <c:pt idx="3789">
                  <c:v>0.713738000000003</c:v>
                </c:pt>
                <c:pt idx="3790">
                  <c:v>0.713886000000003</c:v>
                </c:pt>
                <c:pt idx="3791">
                  <c:v>0.714035000000003</c:v>
                </c:pt>
                <c:pt idx="3792">
                  <c:v>0.714191000000003</c:v>
                </c:pt>
                <c:pt idx="3793">
                  <c:v>0.714344000000003</c:v>
                </c:pt>
                <c:pt idx="3794">
                  <c:v>0.714496000000003</c:v>
                </c:pt>
                <c:pt idx="3795">
                  <c:v>0.714649000000003</c:v>
                </c:pt>
                <c:pt idx="3796">
                  <c:v>0.714803000000003</c:v>
                </c:pt>
                <c:pt idx="3797">
                  <c:v>0.714955000000003</c:v>
                </c:pt>
                <c:pt idx="3798">
                  <c:v>0.715107000000003</c:v>
                </c:pt>
                <c:pt idx="3799">
                  <c:v>0.715261000000003</c:v>
                </c:pt>
                <c:pt idx="3800">
                  <c:v>0.715413000000003</c:v>
                </c:pt>
                <c:pt idx="3801">
                  <c:v>0.715562000000003</c:v>
                </c:pt>
                <c:pt idx="3802">
                  <c:v>0.715710000000003</c:v>
                </c:pt>
                <c:pt idx="3803">
                  <c:v>0.715865000000003</c:v>
                </c:pt>
                <c:pt idx="3804">
                  <c:v>0.716019000000003</c:v>
                </c:pt>
                <c:pt idx="3805">
                  <c:v>0.716174000000003</c:v>
                </c:pt>
                <c:pt idx="3806">
                  <c:v>0.716331000000003</c:v>
                </c:pt>
                <c:pt idx="3807">
                  <c:v>0.716487000000003</c:v>
                </c:pt>
                <c:pt idx="3808">
                  <c:v>0.716642000000003</c:v>
                </c:pt>
                <c:pt idx="3809">
                  <c:v>0.716791000000003</c:v>
                </c:pt>
                <c:pt idx="3810">
                  <c:v>0.716941000000003</c:v>
                </c:pt>
                <c:pt idx="3811">
                  <c:v>0.717089000000003</c:v>
                </c:pt>
                <c:pt idx="3812">
                  <c:v>0.717244000000003</c:v>
                </c:pt>
                <c:pt idx="3813">
                  <c:v>0.717399000000003</c:v>
                </c:pt>
                <c:pt idx="3814">
                  <c:v>0.717554000000003</c:v>
                </c:pt>
                <c:pt idx="3815">
                  <c:v>0.717703000000003</c:v>
                </c:pt>
                <c:pt idx="3816">
                  <c:v>0.717851000000003</c:v>
                </c:pt>
                <c:pt idx="3817">
                  <c:v>0.718000000000003</c:v>
                </c:pt>
                <c:pt idx="3818">
                  <c:v>0.718152000000003</c:v>
                </c:pt>
                <c:pt idx="3819">
                  <c:v>0.718305000000003</c:v>
                </c:pt>
                <c:pt idx="3820">
                  <c:v>0.718456000000003</c:v>
                </c:pt>
                <c:pt idx="3821">
                  <c:v>0.718614000000003</c:v>
                </c:pt>
                <c:pt idx="3822">
                  <c:v>0.718771000000003</c:v>
                </c:pt>
                <c:pt idx="3823">
                  <c:v>0.718925000000003</c:v>
                </c:pt>
                <c:pt idx="3824">
                  <c:v>0.719077000000003</c:v>
                </c:pt>
                <c:pt idx="3825">
                  <c:v>0.719229000000003</c:v>
                </c:pt>
                <c:pt idx="3826">
                  <c:v>0.719387000000003</c:v>
                </c:pt>
                <c:pt idx="3827">
                  <c:v>0.719542000000003</c:v>
                </c:pt>
                <c:pt idx="3828">
                  <c:v>0.719696000000003</c:v>
                </c:pt>
                <c:pt idx="3829">
                  <c:v>0.719841000000003</c:v>
                </c:pt>
                <c:pt idx="3830">
                  <c:v>0.719991000000003</c:v>
                </c:pt>
                <c:pt idx="3831">
                  <c:v>0.720143000000003</c:v>
                </c:pt>
                <c:pt idx="3832">
                  <c:v>0.720296000000003</c:v>
                </c:pt>
                <c:pt idx="3833">
                  <c:v>0.720444000000003</c:v>
                </c:pt>
                <c:pt idx="3834">
                  <c:v>0.720592000000003</c:v>
                </c:pt>
                <c:pt idx="3835">
                  <c:v>0.720740000000003</c:v>
                </c:pt>
                <c:pt idx="3836">
                  <c:v>0.720889000000003</c:v>
                </c:pt>
                <c:pt idx="3837">
                  <c:v>0.721040000000003</c:v>
                </c:pt>
                <c:pt idx="3838">
                  <c:v>0.721188000000003</c:v>
                </c:pt>
                <c:pt idx="3839">
                  <c:v>0.721340000000003</c:v>
                </c:pt>
                <c:pt idx="3840">
                  <c:v>0.721491000000003</c:v>
                </c:pt>
                <c:pt idx="3841">
                  <c:v>0.721643000000004</c:v>
                </c:pt>
                <c:pt idx="3842">
                  <c:v>0.721792000000003</c:v>
                </c:pt>
                <c:pt idx="3843">
                  <c:v>0.721943000000003</c:v>
                </c:pt>
                <c:pt idx="3844">
                  <c:v>0.722095000000004</c:v>
                </c:pt>
                <c:pt idx="3845">
                  <c:v>0.722246000000003</c:v>
                </c:pt>
                <c:pt idx="3846">
                  <c:v>0.722400000000003</c:v>
                </c:pt>
                <c:pt idx="3847">
                  <c:v>0.722552000000003</c:v>
                </c:pt>
                <c:pt idx="3848">
                  <c:v>0.722710000000003</c:v>
                </c:pt>
                <c:pt idx="3849">
                  <c:v>0.722868000000003</c:v>
                </c:pt>
                <c:pt idx="3850">
                  <c:v>0.723027000000003</c:v>
                </c:pt>
                <c:pt idx="3851">
                  <c:v>0.723175000000003</c:v>
                </c:pt>
                <c:pt idx="3852">
                  <c:v>0.723325000000003</c:v>
                </c:pt>
                <c:pt idx="3853">
                  <c:v>0.723473000000004</c:v>
                </c:pt>
                <c:pt idx="3854">
                  <c:v>0.723620000000004</c:v>
                </c:pt>
                <c:pt idx="3855">
                  <c:v>0.723770000000004</c:v>
                </c:pt>
                <c:pt idx="3856">
                  <c:v>0.723919000000003</c:v>
                </c:pt>
                <c:pt idx="3857">
                  <c:v>0.724076000000003</c:v>
                </c:pt>
                <c:pt idx="3858">
                  <c:v>0.724231000000003</c:v>
                </c:pt>
                <c:pt idx="3859">
                  <c:v>0.724386000000003</c:v>
                </c:pt>
                <c:pt idx="3860">
                  <c:v>0.724535000000003</c:v>
                </c:pt>
                <c:pt idx="3861">
                  <c:v>0.724684000000003</c:v>
                </c:pt>
                <c:pt idx="3862">
                  <c:v>0.724830000000003</c:v>
                </c:pt>
                <c:pt idx="3863">
                  <c:v>0.724975000000003</c:v>
                </c:pt>
                <c:pt idx="3864">
                  <c:v>0.725124000000003</c:v>
                </c:pt>
                <c:pt idx="3865">
                  <c:v>0.725274000000003</c:v>
                </c:pt>
                <c:pt idx="3866">
                  <c:v>0.725429000000003</c:v>
                </c:pt>
                <c:pt idx="3867">
                  <c:v>0.725585000000003</c:v>
                </c:pt>
                <c:pt idx="3868">
                  <c:v>0.725740000000003</c:v>
                </c:pt>
                <c:pt idx="3869">
                  <c:v>0.725887000000003</c:v>
                </c:pt>
                <c:pt idx="3870">
                  <c:v>0.726033000000003</c:v>
                </c:pt>
                <c:pt idx="3871">
                  <c:v>0.726178000000003</c:v>
                </c:pt>
                <c:pt idx="3872">
                  <c:v>0.726323000000003</c:v>
                </c:pt>
                <c:pt idx="3873">
                  <c:v>0.726471000000003</c:v>
                </c:pt>
                <c:pt idx="3874">
                  <c:v>0.726621000000003</c:v>
                </c:pt>
                <c:pt idx="3875">
                  <c:v>0.726775000000003</c:v>
                </c:pt>
                <c:pt idx="3876">
                  <c:v>0.726927000000003</c:v>
                </c:pt>
                <c:pt idx="3877">
                  <c:v>0.727087000000003</c:v>
                </c:pt>
                <c:pt idx="3878">
                  <c:v>0.727242000000003</c:v>
                </c:pt>
                <c:pt idx="3879">
                  <c:v>0.727390000000003</c:v>
                </c:pt>
                <c:pt idx="3880">
                  <c:v>0.727537000000003</c:v>
                </c:pt>
                <c:pt idx="3881">
                  <c:v>0.727684000000003</c:v>
                </c:pt>
                <c:pt idx="3882">
                  <c:v>0.727831000000003</c:v>
                </c:pt>
                <c:pt idx="3883">
                  <c:v>0.727976000000003</c:v>
                </c:pt>
                <c:pt idx="3884">
                  <c:v>0.728127000000003</c:v>
                </c:pt>
                <c:pt idx="3885">
                  <c:v>0.728278000000003</c:v>
                </c:pt>
                <c:pt idx="3886">
                  <c:v>0.728432000000003</c:v>
                </c:pt>
                <c:pt idx="3887">
                  <c:v>0.728589000000003</c:v>
                </c:pt>
                <c:pt idx="3888">
                  <c:v>0.728749000000003</c:v>
                </c:pt>
                <c:pt idx="3889">
                  <c:v>0.728905000000004</c:v>
                </c:pt>
                <c:pt idx="3890">
                  <c:v>0.729053000000003</c:v>
                </c:pt>
                <c:pt idx="3891">
                  <c:v>0.729231000000003</c:v>
                </c:pt>
                <c:pt idx="3892">
                  <c:v>0.729408000000003</c:v>
                </c:pt>
                <c:pt idx="3893">
                  <c:v>0.729580000000003</c:v>
                </c:pt>
                <c:pt idx="3894">
                  <c:v>0.729731000000003</c:v>
                </c:pt>
                <c:pt idx="3895">
                  <c:v>0.729882000000003</c:v>
                </c:pt>
                <c:pt idx="3896">
                  <c:v>0.730029000000004</c:v>
                </c:pt>
                <c:pt idx="3897">
                  <c:v>0.730178000000003</c:v>
                </c:pt>
                <c:pt idx="3898">
                  <c:v>0.730327000000003</c:v>
                </c:pt>
                <c:pt idx="3899">
                  <c:v>0.730475000000003</c:v>
                </c:pt>
                <c:pt idx="3900">
                  <c:v>0.730623000000003</c:v>
                </c:pt>
                <c:pt idx="3901">
                  <c:v>0.730771000000004</c:v>
                </c:pt>
                <c:pt idx="3902">
                  <c:v>0.730922000000003</c:v>
                </c:pt>
                <c:pt idx="3903">
                  <c:v>0.731072000000003</c:v>
                </c:pt>
                <c:pt idx="3904">
                  <c:v>0.731222000000003</c:v>
                </c:pt>
                <c:pt idx="3905">
                  <c:v>0.731373000000003</c:v>
                </c:pt>
                <c:pt idx="3906">
                  <c:v>0.731532000000003</c:v>
                </c:pt>
                <c:pt idx="3907">
                  <c:v>0.731693000000004</c:v>
                </c:pt>
                <c:pt idx="3908">
                  <c:v>0.731845000000004</c:v>
                </c:pt>
                <c:pt idx="3909">
                  <c:v>0.731991000000004</c:v>
                </c:pt>
                <c:pt idx="3910">
                  <c:v>0.732136000000003</c:v>
                </c:pt>
                <c:pt idx="3911">
                  <c:v>0.732287000000003</c:v>
                </c:pt>
                <c:pt idx="3912">
                  <c:v>0.732440000000003</c:v>
                </c:pt>
                <c:pt idx="3913">
                  <c:v>0.732595000000003</c:v>
                </c:pt>
                <c:pt idx="3914">
                  <c:v>0.732744000000003</c:v>
                </c:pt>
                <c:pt idx="3915">
                  <c:v>0.732893000000003</c:v>
                </c:pt>
                <c:pt idx="3916">
                  <c:v>0.733042000000003</c:v>
                </c:pt>
                <c:pt idx="3917">
                  <c:v>0.733193000000003</c:v>
                </c:pt>
                <c:pt idx="3918">
                  <c:v>0.733346000000003</c:v>
                </c:pt>
                <c:pt idx="3919">
                  <c:v>0.733494000000003</c:v>
                </c:pt>
                <c:pt idx="3920">
                  <c:v>0.733647000000003</c:v>
                </c:pt>
                <c:pt idx="3921">
                  <c:v>0.733799000000003</c:v>
                </c:pt>
                <c:pt idx="3922">
                  <c:v>0.733955000000003</c:v>
                </c:pt>
                <c:pt idx="3923">
                  <c:v>0.734105000000003</c:v>
                </c:pt>
                <c:pt idx="3924">
                  <c:v>0.734255000000003</c:v>
                </c:pt>
                <c:pt idx="3925">
                  <c:v>0.734405000000003</c:v>
                </c:pt>
                <c:pt idx="3926">
                  <c:v>0.734555000000003</c:v>
                </c:pt>
                <c:pt idx="3927">
                  <c:v>0.734706000000003</c:v>
                </c:pt>
                <c:pt idx="3928">
                  <c:v>0.734855000000003</c:v>
                </c:pt>
                <c:pt idx="3929">
                  <c:v>0.735006000000003</c:v>
                </c:pt>
                <c:pt idx="3930">
                  <c:v>0.735157000000003</c:v>
                </c:pt>
                <c:pt idx="3931">
                  <c:v>0.735310000000003</c:v>
                </c:pt>
                <c:pt idx="3932">
                  <c:v>0.735457000000003</c:v>
                </c:pt>
                <c:pt idx="3933">
                  <c:v>0.735605000000003</c:v>
                </c:pt>
                <c:pt idx="3934">
                  <c:v>0.735763000000003</c:v>
                </c:pt>
                <c:pt idx="3935">
                  <c:v>0.735920000000003</c:v>
                </c:pt>
                <c:pt idx="3936">
                  <c:v>0.736069000000003</c:v>
                </c:pt>
                <c:pt idx="3937">
                  <c:v>0.736217000000003</c:v>
                </c:pt>
                <c:pt idx="3938">
                  <c:v>0.736371000000003</c:v>
                </c:pt>
                <c:pt idx="3939">
                  <c:v>0.736525000000003</c:v>
                </c:pt>
                <c:pt idx="3940">
                  <c:v>0.736679000000003</c:v>
                </c:pt>
                <c:pt idx="3941">
                  <c:v>0.736828000000003</c:v>
                </c:pt>
                <c:pt idx="3942">
                  <c:v>0.736978000000003</c:v>
                </c:pt>
                <c:pt idx="3943">
                  <c:v>0.737128000000003</c:v>
                </c:pt>
                <c:pt idx="3944">
                  <c:v>0.737277000000003</c:v>
                </c:pt>
                <c:pt idx="3945">
                  <c:v>0.737426000000003</c:v>
                </c:pt>
                <c:pt idx="3946">
                  <c:v>0.737575000000003</c:v>
                </c:pt>
                <c:pt idx="3947">
                  <c:v>0.737733000000003</c:v>
                </c:pt>
                <c:pt idx="3948">
                  <c:v>0.737892000000003</c:v>
                </c:pt>
                <c:pt idx="3949">
                  <c:v>0.738045000000003</c:v>
                </c:pt>
                <c:pt idx="3950">
                  <c:v>0.738191000000003</c:v>
                </c:pt>
                <c:pt idx="3951">
                  <c:v>0.738338000000003</c:v>
                </c:pt>
                <c:pt idx="3952">
                  <c:v>0.738486000000003</c:v>
                </c:pt>
                <c:pt idx="3953">
                  <c:v>0.738637000000003</c:v>
                </c:pt>
                <c:pt idx="3954">
                  <c:v>0.738788000000003</c:v>
                </c:pt>
                <c:pt idx="3955">
                  <c:v>0.738938000000003</c:v>
                </c:pt>
                <c:pt idx="3956">
                  <c:v>0.739091000000003</c:v>
                </c:pt>
                <c:pt idx="3957">
                  <c:v>0.739244000000003</c:v>
                </c:pt>
                <c:pt idx="3958">
                  <c:v>0.739400000000003</c:v>
                </c:pt>
                <c:pt idx="3959">
                  <c:v>0.739549000000003</c:v>
                </c:pt>
                <c:pt idx="3960">
                  <c:v>0.739696000000003</c:v>
                </c:pt>
                <c:pt idx="3961">
                  <c:v>0.739842000000003</c:v>
                </c:pt>
                <c:pt idx="3962">
                  <c:v>0.739997000000003</c:v>
                </c:pt>
                <c:pt idx="3963">
                  <c:v>0.740153000000003</c:v>
                </c:pt>
                <c:pt idx="3964">
                  <c:v>0.740301000000003</c:v>
                </c:pt>
                <c:pt idx="3965">
                  <c:v>0.740453000000003</c:v>
                </c:pt>
                <c:pt idx="3966">
                  <c:v>0.740604000000003</c:v>
                </c:pt>
                <c:pt idx="3967">
                  <c:v>0.740760000000003</c:v>
                </c:pt>
                <c:pt idx="3968">
                  <c:v>0.740910000000003</c:v>
                </c:pt>
                <c:pt idx="3969">
                  <c:v>0.741057000000003</c:v>
                </c:pt>
                <c:pt idx="3970">
                  <c:v>0.741204000000003</c:v>
                </c:pt>
                <c:pt idx="3971">
                  <c:v>0.741350000000003</c:v>
                </c:pt>
                <c:pt idx="3972">
                  <c:v>0.741495000000003</c:v>
                </c:pt>
                <c:pt idx="3973">
                  <c:v>0.741640000000003</c:v>
                </c:pt>
                <c:pt idx="3974">
                  <c:v>0.741803000000003</c:v>
                </c:pt>
                <c:pt idx="3975">
                  <c:v>0.741986000000003</c:v>
                </c:pt>
                <c:pt idx="3976">
                  <c:v>0.742184000000003</c:v>
                </c:pt>
                <c:pt idx="3977">
                  <c:v>0.742369000000003</c:v>
                </c:pt>
                <c:pt idx="3978">
                  <c:v>0.742551000000003</c:v>
                </c:pt>
                <c:pt idx="3979">
                  <c:v>0.742738000000003</c:v>
                </c:pt>
                <c:pt idx="3980">
                  <c:v>0.742947000000003</c:v>
                </c:pt>
                <c:pt idx="3981">
                  <c:v>0.743164000000003</c:v>
                </c:pt>
                <c:pt idx="3982">
                  <c:v>0.743364000000003</c:v>
                </c:pt>
                <c:pt idx="3983">
                  <c:v>0.743523000000003</c:v>
                </c:pt>
                <c:pt idx="3984">
                  <c:v>0.743681000000003</c:v>
                </c:pt>
                <c:pt idx="3985">
                  <c:v>0.743842000000003</c:v>
                </c:pt>
                <c:pt idx="3986">
                  <c:v>0.743998000000003</c:v>
                </c:pt>
                <c:pt idx="3987">
                  <c:v>0.744158000000003</c:v>
                </c:pt>
                <c:pt idx="3988">
                  <c:v>0.744317000000003</c:v>
                </c:pt>
                <c:pt idx="3989">
                  <c:v>0.744472000000003</c:v>
                </c:pt>
                <c:pt idx="3990">
                  <c:v>0.744623000000003</c:v>
                </c:pt>
                <c:pt idx="3991">
                  <c:v>0.744780000000003</c:v>
                </c:pt>
                <c:pt idx="3992">
                  <c:v>0.744942000000003</c:v>
                </c:pt>
                <c:pt idx="3993">
                  <c:v>0.745099000000003</c:v>
                </c:pt>
                <c:pt idx="3994">
                  <c:v>0.745257000000003</c:v>
                </c:pt>
                <c:pt idx="3995">
                  <c:v>0.745409000000003</c:v>
                </c:pt>
                <c:pt idx="3996">
                  <c:v>0.745574000000003</c:v>
                </c:pt>
                <c:pt idx="3997">
                  <c:v>0.745756000000003</c:v>
                </c:pt>
                <c:pt idx="3998">
                  <c:v>0.745940000000003</c:v>
                </c:pt>
                <c:pt idx="3999">
                  <c:v>0.746106000000003</c:v>
                </c:pt>
                <c:pt idx="4000">
                  <c:v>0.746259000000003</c:v>
                </c:pt>
                <c:pt idx="4001">
                  <c:v>0.746416000000003</c:v>
                </c:pt>
                <c:pt idx="4002">
                  <c:v>0.746573000000003</c:v>
                </c:pt>
                <c:pt idx="4003">
                  <c:v>0.746731000000003</c:v>
                </c:pt>
                <c:pt idx="4004">
                  <c:v>0.746882000000003</c:v>
                </c:pt>
                <c:pt idx="4005">
                  <c:v>0.747035000000003</c:v>
                </c:pt>
                <c:pt idx="4006">
                  <c:v>0.747189000000003</c:v>
                </c:pt>
                <c:pt idx="4007">
                  <c:v>0.747349000000003</c:v>
                </c:pt>
                <c:pt idx="4008">
                  <c:v>0.747507000000003</c:v>
                </c:pt>
                <c:pt idx="4009">
                  <c:v>0.747663000000003</c:v>
                </c:pt>
                <c:pt idx="4010">
                  <c:v>0.747820000000003</c:v>
                </c:pt>
                <c:pt idx="4011">
                  <c:v>0.747978000000003</c:v>
                </c:pt>
                <c:pt idx="4012">
                  <c:v>0.748137000000003</c:v>
                </c:pt>
                <c:pt idx="4013">
                  <c:v>0.748287000000003</c:v>
                </c:pt>
                <c:pt idx="4014">
                  <c:v>0.748438000000003</c:v>
                </c:pt>
                <c:pt idx="4015">
                  <c:v>0.748591000000003</c:v>
                </c:pt>
                <c:pt idx="4016">
                  <c:v>0.748748000000003</c:v>
                </c:pt>
                <c:pt idx="4017">
                  <c:v>0.748920000000003</c:v>
                </c:pt>
                <c:pt idx="4018">
                  <c:v>0.749110000000003</c:v>
                </c:pt>
                <c:pt idx="4019">
                  <c:v>0.749307000000003</c:v>
                </c:pt>
                <c:pt idx="4020">
                  <c:v>0.749495000000003</c:v>
                </c:pt>
                <c:pt idx="4021">
                  <c:v>0.749663000000003</c:v>
                </c:pt>
                <c:pt idx="4022">
                  <c:v>0.749820000000003</c:v>
                </c:pt>
                <c:pt idx="4023">
                  <c:v>0.749971000000003</c:v>
                </c:pt>
                <c:pt idx="4024">
                  <c:v>0.750121000000003</c:v>
                </c:pt>
                <c:pt idx="4025">
                  <c:v>0.750268000000003</c:v>
                </c:pt>
                <c:pt idx="4026">
                  <c:v>0.750417000000003</c:v>
                </c:pt>
                <c:pt idx="4027">
                  <c:v>0.750572000000003</c:v>
                </c:pt>
                <c:pt idx="4028">
                  <c:v>0.750731000000003</c:v>
                </c:pt>
                <c:pt idx="4029">
                  <c:v>0.750885000000003</c:v>
                </c:pt>
                <c:pt idx="4030">
                  <c:v>0.751040000000003</c:v>
                </c:pt>
                <c:pt idx="4031">
                  <c:v>0.751185000000003</c:v>
                </c:pt>
                <c:pt idx="4032">
                  <c:v>0.751331000000003</c:v>
                </c:pt>
                <c:pt idx="4033">
                  <c:v>0.751478000000003</c:v>
                </c:pt>
                <c:pt idx="4034">
                  <c:v>0.751626000000003</c:v>
                </c:pt>
                <c:pt idx="4035">
                  <c:v>0.751773000000003</c:v>
                </c:pt>
                <c:pt idx="4036">
                  <c:v>0.751920000000003</c:v>
                </c:pt>
                <c:pt idx="4037">
                  <c:v>0.752070000000003</c:v>
                </c:pt>
                <c:pt idx="4038">
                  <c:v>0.752222000000003</c:v>
                </c:pt>
                <c:pt idx="4039">
                  <c:v>0.752376000000003</c:v>
                </c:pt>
                <c:pt idx="4040">
                  <c:v>0.752524000000003</c:v>
                </c:pt>
                <c:pt idx="4041">
                  <c:v>0.752672000000003</c:v>
                </c:pt>
                <c:pt idx="4042">
                  <c:v>0.752818000000003</c:v>
                </c:pt>
                <c:pt idx="4043">
                  <c:v>0.752964000000003</c:v>
                </c:pt>
                <c:pt idx="4044">
                  <c:v>0.753110000000003</c:v>
                </c:pt>
                <c:pt idx="4045">
                  <c:v>0.753257000000003</c:v>
                </c:pt>
                <c:pt idx="4046">
                  <c:v>0.753409000000003</c:v>
                </c:pt>
                <c:pt idx="4047">
                  <c:v>0.753574000000003</c:v>
                </c:pt>
                <c:pt idx="4048">
                  <c:v>0.753748000000003</c:v>
                </c:pt>
                <c:pt idx="4049">
                  <c:v>0.753905000000003</c:v>
                </c:pt>
                <c:pt idx="4050">
                  <c:v>0.754050000000003</c:v>
                </c:pt>
                <c:pt idx="4051">
                  <c:v>0.754195000000003</c:v>
                </c:pt>
                <c:pt idx="4052">
                  <c:v>0.754341000000003</c:v>
                </c:pt>
                <c:pt idx="4053">
                  <c:v>0.754487000000003</c:v>
                </c:pt>
                <c:pt idx="4054">
                  <c:v>0.754631000000003</c:v>
                </c:pt>
                <c:pt idx="4055">
                  <c:v>0.754777000000003</c:v>
                </c:pt>
                <c:pt idx="4056">
                  <c:v>0.754923000000003</c:v>
                </c:pt>
                <c:pt idx="4057">
                  <c:v>0.755073000000003</c:v>
                </c:pt>
                <c:pt idx="4058">
                  <c:v>0.755219000000003</c:v>
                </c:pt>
                <c:pt idx="4059">
                  <c:v>0.755366000000002</c:v>
                </c:pt>
                <c:pt idx="4060">
                  <c:v>0.755514000000003</c:v>
                </c:pt>
                <c:pt idx="4061">
                  <c:v>0.755661000000003</c:v>
                </c:pt>
                <c:pt idx="4062">
                  <c:v>0.755807000000003</c:v>
                </c:pt>
                <c:pt idx="4063">
                  <c:v>0.755952000000003</c:v>
                </c:pt>
                <c:pt idx="4064">
                  <c:v>0.756102000000003</c:v>
                </c:pt>
                <c:pt idx="4065">
                  <c:v>0.756252000000003</c:v>
                </c:pt>
                <c:pt idx="4066">
                  <c:v>0.756405000000002</c:v>
                </c:pt>
                <c:pt idx="4067">
                  <c:v>0.756558000000002</c:v>
                </c:pt>
                <c:pt idx="4068">
                  <c:v>0.756712000000002</c:v>
                </c:pt>
                <c:pt idx="4069">
                  <c:v>0.756863000000002</c:v>
                </c:pt>
                <c:pt idx="4070">
                  <c:v>0.757008000000002</c:v>
                </c:pt>
                <c:pt idx="4071">
                  <c:v>0.757153000000002</c:v>
                </c:pt>
                <c:pt idx="4072">
                  <c:v>0.757297000000002</c:v>
                </c:pt>
                <c:pt idx="4073">
                  <c:v>0.757444000000002</c:v>
                </c:pt>
                <c:pt idx="4074">
                  <c:v>0.757592000000002</c:v>
                </c:pt>
                <c:pt idx="4075">
                  <c:v>0.757742000000003</c:v>
                </c:pt>
                <c:pt idx="4076">
                  <c:v>0.757893000000003</c:v>
                </c:pt>
                <c:pt idx="4077">
                  <c:v>0.758047000000003</c:v>
                </c:pt>
                <c:pt idx="4078">
                  <c:v>0.758194000000003</c:v>
                </c:pt>
                <c:pt idx="4079">
                  <c:v>0.758339000000002</c:v>
                </c:pt>
                <c:pt idx="4080">
                  <c:v>0.758483000000002</c:v>
                </c:pt>
                <c:pt idx="4081">
                  <c:v>0.758628000000002</c:v>
                </c:pt>
                <c:pt idx="4082">
                  <c:v>0.758774000000002</c:v>
                </c:pt>
                <c:pt idx="4083">
                  <c:v>0.758919000000002</c:v>
                </c:pt>
                <c:pt idx="4084">
                  <c:v>0.759068000000002</c:v>
                </c:pt>
                <c:pt idx="4085">
                  <c:v>0.759212000000002</c:v>
                </c:pt>
                <c:pt idx="4086">
                  <c:v>0.759357000000002</c:v>
                </c:pt>
                <c:pt idx="4087">
                  <c:v>0.759509000000002</c:v>
                </c:pt>
                <c:pt idx="4088">
                  <c:v>0.759663000000002</c:v>
                </c:pt>
                <c:pt idx="4089">
                  <c:v>0.759816000000002</c:v>
                </c:pt>
                <c:pt idx="4090">
                  <c:v>0.759960000000002</c:v>
                </c:pt>
                <c:pt idx="4091">
                  <c:v>0.760109000000002</c:v>
                </c:pt>
                <c:pt idx="4092">
                  <c:v>0.760261000000002</c:v>
                </c:pt>
                <c:pt idx="4093">
                  <c:v>0.760417000000002</c:v>
                </c:pt>
                <c:pt idx="4094">
                  <c:v>0.760565000000002</c:v>
                </c:pt>
                <c:pt idx="4095">
                  <c:v>0.760713000000002</c:v>
                </c:pt>
                <c:pt idx="4096">
                  <c:v>0.760859000000002</c:v>
                </c:pt>
                <c:pt idx="4097">
                  <c:v>0.761007000000002</c:v>
                </c:pt>
                <c:pt idx="4098">
                  <c:v>0.761155000000003</c:v>
                </c:pt>
                <c:pt idx="4099">
                  <c:v>0.761302000000002</c:v>
                </c:pt>
                <c:pt idx="4100">
                  <c:v>0.761452000000002</c:v>
                </c:pt>
                <c:pt idx="4101">
                  <c:v>0.761610000000002</c:v>
                </c:pt>
                <c:pt idx="4102">
                  <c:v>0.761775000000002</c:v>
                </c:pt>
                <c:pt idx="4103">
                  <c:v>0.761925000000002</c:v>
                </c:pt>
                <c:pt idx="4104">
                  <c:v>0.762072000000002</c:v>
                </c:pt>
                <c:pt idx="4105">
                  <c:v>0.762224000000002</c:v>
                </c:pt>
                <c:pt idx="4106">
                  <c:v>0.762376000000002</c:v>
                </c:pt>
                <c:pt idx="4107">
                  <c:v>0.762529000000002</c:v>
                </c:pt>
                <c:pt idx="4108">
                  <c:v>0.762681000000003</c:v>
                </c:pt>
                <c:pt idx="4109">
                  <c:v>0.762837000000002</c:v>
                </c:pt>
                <c:pt idx="4110">
                  <c:v>0.762987000000002</c:v>
                </c:pt>
                <c:pt idx="4111">
                  <c:v>0.763142000000002</c:v>
                </c:pt>
                <c:pt idx="4112">
                  <c:v>0.763287000000002</c:v>
                </c:pt>
                <c:pt idx="4113">
                  <c:v>0.763432000000002</c:v>
                </c:pt>
                <c:pt idx="4114">
                  <c:v>0.763575000000002</c:v>
                </c:pt>
                <c:pt idx="4115">
                  <c:v>0.763718000000002</c:v>
                </c:pt>
                <c:pt idx="4116">
                  <c:v>0.763861000000002</c:v>
                </c:pt>
                <c:pt idx="4117">
                  <c:v>0.764004000000002</c:v>
                </c:pt>
                <c:pt idx="4118">
                  <c:v>0.764151000000002</c:v>
                </c:pt>
                <c:pt idx="4119">
                  <c:v>0.764299000000003</c:v>
                </c:pt>
                <c:pt idx="4120">
                  <c:v>0.764451000000002</c:v>
                </c:pt>
                <c:pt idx="4121">
                  <c:v>0.764596000000002</c:v>
                </c:pt>
                <c:pt idx="4122">
                  <c:v>0.764743000000003</c:v>
                </c:pt>
                <c:pt idx="4123">
                  <c:v>0.764888000000002</c:v>
                </c:pt>
                <c:pt idx="4124">
                  <c:v>0.765032000000002</c:v>
                </c:pt>
                <c:pt idx="4125">
                  <c:v>0.765176000000002</c:v>
                </c:pt>
                <c:pt idx="4126">
                  <c:v>0.765323000000002</c:v>
                </c:pt>
                <c:pt idx="4127">
                  <c:v>0.765476000000002</c:v>
                </c:pt>
                <c:pt idx="4128">
                  <c:v>0.765630000000003</c:v>
                </c:pt>
                <c:pt idx="4129">
                  <c:v>0.765788000000002</c:v>
                </c:pt>
                <c:pt idx="4130">
                  <c:v>0.765930000000002</c:v>
                </c:pt>
                <c:pt idx="4131">
                  <c:v>0.766080000000002</c:v>
                </c:pt>
                <c:pt idx="4132">
                  <c:v>0.766229000000002</c:v>
                </c:pt>
                <c:pt idx="4133">
                  <c:v>0.766377000000002</c:v>
                </c:pt>
                <c:pt idx="4134">
                  <c:v>0.766524000000002</c:v>
                </c:pt>
                <c:pt idx="4135">
                  <c:v>0.766673000000002</c:v>
                </c:pt>
                <c:pt idx="4136">
                  <c:v>0.766820000000002</c:v>
                </c:pt>
                <c:pt idx="4137">
                  <c:v>0.766965000000002</c:v>
                </c:pt>
                <c:pt idx="4138">
                  <c:v>0.767116000000002</c:v>
                </c:pt>
                <c:pt idx="4139">
                  <c:v>0.767260000000002</c:v>
                </c:pt>
                <c:pt idx="4140">
                  <c:v>0.767404000000002</c:v>
                </c:pt>
                <c:pt idx="4141">
                  <c:v>0.767549000000002</c:v>
                </c:pt>
                <c:pt idx="4142">
                  <c:v>0.767695000000002</c:v>
                </c:pt>
                <c:pt idx="4143">
                  <c:v>0.767840000000002</c:v>
                </c:pt>
                <c:pt idx="4144">
                  <c:v>0.767983000000002</c:v>
                </c:pt>
                <c:pt idx="4145">
                  <c:v>0.768129000000002</c:v>
                </c:pt>
                <c:pt idx="4146">
                  <c:v>0.768278000000002</c:v>
                </c:pt>
                <c:pt idx="4147">
                  <c:v>0.768443000000002</c:v>
                </c:pt>
                <c:pt idx="4148">
                  <c:v>0.768596000000002</c:v>
                </c:pt>
                <c:pt idx="4149">
                  <c:v>0.768748000000002</c:v>
                </c:pt>
                <c:pt idx="4150">
                  <c:v>0.768892000000002</c:v>
                </c:pt>
                <c:pt idx="4151">
                  <c:v>0.769036000000002</c:v>
                </c:pt>
                <c:pt idx="4152">
                  <c:v>0.769180000000002</c:v>
                </c:pt>
                <c:pt idx="4153">
                  <c:v>0.769325000000002</c:v>
                </c:pt>
                <c:pt idx="4154">
                  <c:v>0.769471000000002</c:v>
                </c:pt>
                <c:pt idx="4155">
                  <c:v>0.769617000000002</c:v>
                </c:pt>
                <c:pt idx="4156">
                  <c:v>0.769767000000002</c:v>
                </c:pt>
                <c:pt idx="4157">
                  <c:v>0.769910000000002</c:v>
                </c:pt>
                <c:pt idx="4158">
                  <c:v>0.770053000000002</c:v>
                </c:pt>
                <c:pt idx="4159">
                  <c:v>0.770197000000002</c:v>
                </c:pt>
                <c:pt idx="4160">
                  <c:v>0.770342000000002</c:v>
                </c:pt>
                <c:pt idx="4161">
                  <c:v>0.770489000000002</c:v>
                </c:pt>
                <c:pt idx="4162">
                  <c:v>0.770641000000002</c:v>
                </c:pt>
                <c:pt idx="4163">
                  <c:v>0.770796000000002</c:v>
                </c:pt>
                <c:pt idx="4164">
                  <c:v>0.770946000000002</c:v>
                </c:pt>
                <c:pt idx="4165">
                  <c:v>0.771102000000002</c:v>
                </c:pt>
                <c:pt idx="4166">
                  <c:v>0.771248000000002</c:v>
                </c:pt>
                <c:pt idx="4167">
                  <c:v>0.771402000000002</c:v>
                </c:pt>
                <c:pt idx="4168">
                  <c:v>0.771552000000002</c:v>
                </c:pt>
                <c:pt idx="4169">
                  <c:v>0.771702000000002</c:v>
                </c:pt>
                <c:pt idx="4170">
                  <c:v>0.771845000000002</c:v>
                </c:pt>
                <c:pt idx="4171">
                  <c:v>0.771989000000002</c:v>
                </c:pt>
                <c:pt idx="4172">
                  <c:v>0.772137000000002</c:v>
                </c:pt>
                <c:pt idx="4173">
                  <c:v>0.772286000000002</c:v>
                </c:pt>
                <c:pt idx="4174">
                  <c:v>0.772440000000002</c:v>
                </c:pt>
                <c:pt idx="4175">
                  <c:v>0.772585000000002</c:v>
                </c:pt>
                <c:pt idx="4176">
                  <c:v>0.772734000000002</c:v>
                </c:pt>
                <c:pt idx="4177">
                  <c:v>0.772886000000002</c:v>
                </c:pt>
                <c:pt idx="4178">
                  <c:v>0.773036000000002</c:v>
                </c:pt>
                <c:pt idx="4179">
                  <c:v>0.773181000000002</c:v>
                </c:pt>
                <c:pt idx="4180">
                  <c:v>0.773326000000002</c:v>
                </c:pt>
                <c:pt idx="4181">
                  <c:v>0.773474000000002</c:v>
                </c:pt>
                <c:pt idx="4182">
                  <c:v>0.773622000000002</c:v>
                </c:pt>
                <c:pt idx="4183">
                  <c:v>0.773778000000002</c:v>
                </c:pt>
                <c:pt idx="4184">
                  <c:v>0.773925000000002</c:v>
                </c:pt>
                <c:pt idx="4185">
                  <c:v>0.774071000000002</c:v>
                </c:pt>
                <c:pt idx="4186">
                  <c:v>0.774217000000002</c:v>
                </c:pt>
                <c:pt idx="4187">
                  <c:v>0.774372000000002</c:v>
                </c:pt>
                <c:pt idx="4188">
                  <c:v>0.774525000000002</c:v>
                </c:pt>
                <c:pt idx="4189">
                  <c:v>0.774677000000002</c:v>
                </c:pt>
                <c:pt idx="4190">
                  <c:v>0.774831000000002</c:v>
                </c:pt>
                <c:pt idx="4191">
                  <c:v>0.774986000000002</c:v>
                </c:pt>
                <c:pt idx="4192">
                  <c:v>0.775148000000002</c:v>
                </c:pt>
                <c:pt idx="4193">
                  <c:v>0.775294000000002</c:v>
                </c:pt>
                <c:pt idx="4194">
                  <c:v>0.775439000000002</c:v>
                </c:pt>
                <c:pt idx="4195">
                  <c:v>0.775583000000002</c:v>
                </c:pt>
                <c:pt idx="4196">
                  <c:v>0.775727000000002</c:v>
                </c:pt>
                <c:pt idx="4197">
                  <c:v>0.775873000000002</c:v>
                </c:pt>
                <c:pt idx="4198">
                  <c:v>0.776018000000002</c:v>
                </c:pt>
                <c:pt idx="4199">
                  <c:v>0.776166000000002</c:v>
                </c:pt>
                <c:pt idx="4200">
                  <c:v>0.776317000000002</c:v>
                </c:pt>
                <c:pt idx="4201">
                  <c:v>0.776475000000002</c:v>
                </c:pt>
                <c:pt idx="4202">
                  <c:v>0.776623000000002</c:v>
                </c:pt>
                <c:pt idx="4203">
                  <c:v>0.776771000000002</c:v>
                </c:pt>
                <c:pt idx="4204">
                  <c:v>0.776918000000002</c:v>
                </c:pt>
                <c:pt idx="4205">
                  <c:v>0.777065000000002</c:v>
                </c:pt>
                <c:pt idx="4206">
                  <c:v>0.777215000000002</c:v>
                </c:pt>
                <c:pt idx="4207">
                  <c:v>0.777368000000002</c:v>
                </c:pt>
                <c:pt idx="4208">
                  <c:v>0.777525000000002</c:v>
                </c:pt>
                <c:pt idx="4209">
                  <c:v>0.777682000000002</c:v>
                </c:pt>
                <c:pt idx="4210">
                  <c:v>0.777834000000002</c:v>
                </c:pt>
                <c:pt idx="4211">
                  <c:v>0.777977000000002</c:v>
                </c:pt>
                <c:pt idx="4212">
                  <c:v>0.778135000000002</c:v>
                </c:pt>
                <c:pt idx="4213">
                  <c:v>0.778316000000002</c:v>
                </c:pt>
                <c:pt idx="4214">
                  <c:v>0.778512000000002</c:v>
                </c:pt>
                <c:pt idx="4215">
                  <c:v>0.778690000000002</c:v>
                </c:pt>
                <c:pt idx="4216">
                  <c:v>0.778852000000002</c:v>
                </c:pt>
                <c:pt idx="4217">
                  <c:v>0.779007000000002</c:v>
                </c:pt>
                <c:pt idx="4218">
                  <c:v>0.779163000000002</c:v>
                </c:pt>
                <c:pt idx="4219">
                  <c:v>0.779332000000002</c:v>
                </c:pt>
                <c:pt idx="4220">
                  <c:v>0.779488000000002</c:v>
                </c:pt>
                <c:pt idx="4221">
                  <c:v>0.779641000000002</c:v>
                </c:pt>
                <c:pt idx="4222">
                  <c:v>0.779794000000002</c:v>
                </c:pt>
                <c:pt idx="4223">
                  <c:v>0.779947000000002</c:v>
                </c:pt>
                <c:pt idx="4224">
                  <c:v>0.780101000000002</c:v>
                </c:pt>
                <c:pt idx="4225">
                  <c:v>0.780253000000002</c:v>
                </c:pt>
                <c:pt idx="4226">
                  <c:v>0.780406000000002</c:v>
                </c:pt>
                <c:pt idx="4227">
                  <c:v>0.780561000000002</c:v>
                </c:pt>
                <c:pt idx="4228">
                  <c:v>0.780727000000002</c:v>
                </c:pt>
                <c:pt idx="4229">
                  <c:v>0.780881000000002</c:v>
                </c:pt>
                <c:pt idx="4230">
                  <c:v>0.781030000000002</c:v>
                </c:pt>
                <c:pt idx="4231">
                  <c:v>0.781179000000002</c:v>
                </c:pt>
                <c:pt idx="4232">
                  <c:v>0.781328000000002</c:v>
                </c:pt>
                <c:pt idx="4233">
                  <c:v>0.781479000000002</c:v>
                </c:pt>
                <c:pt idx="4234">
                  <c:v>0.781641000000002</c:v>
                </c:pt>
                <c:pt idx="4235">
                  <c:v>0.781820000000002</c:v>
                </c:pt>
                <c:pt idx="4236">
                  <c:v>0.782007000000002</c:v>
                </c:pt>
                <c:pt idx="4237">
                  <c:v>0.782184000000002</c:v>
                </c:pt>
                <c:pt idx="4238">
                  <c:v>0.782336000000002</c:v>
                </c:pt>
                <c:pt idx="4239">
                  <c:v>0.782488000000002</c:v>
                </c:pt>
                <c:pt idx="4240">
                  <c:v>0.782639000000002</c:v>
                </c:pt>
                <c:pt idx="4241">
                  <c:v>0.782789000000002</c:v>
                </c:pt>
                <c:pt idx="4242">
                  <c:v>0.782942000000002</c:v>
                </c:pt>
                <c:pt idx="4243">
                  <c:v>0.783093000000002</c:v>
                </c:pt>
                <c:pt idx="4244">
                  <c:v>0.783248000000002</c:v>
                </c:pt>
                <c:pt idx="4245">
                  <c:v>0.783405000000002</c:v>
                </c:pt>
                <c:pt idx="4246">
                  <c:v>0.783569000000002</c:v>
                </c:pt>
                <c:pt idx="4247">
                  <c:v>0.783731000000002</c:v>
                </c:pt>
                <c:pt idx="4248">
                  <c:v>0.783903000000002</c:v>
                </c:pt>
                <c:pt idx="4249">
                  <c:v>0.784070000000002</c:v>
                </c:pt>
                <c:pt idx="4250">
                  <c:v>0.784229000000002</c:v>
                </c:pt>
                <c:pt idx="4251">
                  <c:v>0.784381000000002</c:v>
                </c:pt>
                <c:pt idx="4252">
                  <c:v>0.784532000000002</c:v>
                </c:pt>
                <c:pt idx="4253">
                  <c:v>0.784691000000002</c:v>
                </c:pt>
                <c:pt idx="4254">
                  <c:v>0.784848000000002</c:v>
                </c:pt>
                <c:pt idx="4255">
                  <c:v>0.785017000000002</c:v>
                </c:pt>
                <c:pt idx="4256">
                  <c:v>0.785167000000002</c:v>
                </c:pt>
                <c:pt idx="4257">
                  <c:v>0.785316000000002</c:v>
                </c:pt>
                <c:pt idx="4258">
                  <c:v>0.785468000000002</c:v>
                </c:pt>
                <c:pt idx="4259">
                  <c:v>0.785644000000002</c:v>
                </c:pt>
                <c:pt idx="4260">
                  <c:v>0.785840000000002</c:v>
                </c:pt>
                <c:pt idx="4261">
                  <c:v>0.786034000000002</c:v>
                </c:pt>
                <c:pt idx="4262">
                  <c:v>0.786217000000002</c:v>
                </c:pt>
                <c:pt idx="4263">
                  <c:v>0.786384000000002</c:v>
                </c:pt>
                <c:pt idx="4264">
                  <c:v>0.786550000000002</c:v>
                </c:pt>
                <c:pt idx="4265">
                  <c:v>0.786704000000002</c:v>
                </c:pt>
                <c:pt idx="4266">
                  <c:v>0.786860000000002</c:v>
                </c:pt>
                <c:pt idx="4267">
                  <c:v>0.787016000000002</c:v>
                </c:pt>
                <c:pt idx="4268">
                  <c:v>0.787173000000002</c:v>
                </c:pt>
                <c:pt idx="4269">
                  <c:v>0.787331000000002</c:v>
                </c:pt>
                <c:pt idx="4270">
                  <c:v>0.787483000000002</c:v>
                </c:pt>
                <c:pt idx="4271">
                  <c:v>0.787639000000002</c:v>
                </c:pt>
                <c:pt idx="4272">
                  <c:v>0.787796000000002</c:v>
                </c:pt>
                <c:pt idx="4273">
                  <c:v>0.787960000000002</c:v>
                </c:pt>
                <c:pt idx="4274">
                  <c:v>0.788112000000002</c:v>
                </c:pt>
                <c:pt idx="4275">
                  <c:v>0.788276000000002</c:v>
                </c:pt>
                <c:pt idx="4276">
                  <c:v>0.788439000000002</c:v>
                </c:pt>
                <c:pt idx="4277">
                  <c:v>0.788596000000002</c:v>
                </c:pt>
                <c:pt idx="4278">
                  <c:v>0.788747000000002</c:v>
                </c:pt>
                <c:pt idx="4279">
                  <c:v>0.788896000000002</c:v>
                </c:pt>
                <c:pt idx="4280">
                  <c:v>0.789066000000002</c:v>
                </c:pt>
                <c:pt idx="4281">
                  <c:v>0.789251000000002</c:v>
                </c:pt>
                <c:pt idx="4282">
                  <c:v>0.789440000000002</c:v>
                </c:pt>
                <c:pt idx="4283">
                  <c:v>0.789602000000002</c:v>
                </c:pt>
                <c:pt idx="4284">
                  <c:v>0.789754000000002</c:v>
                </c:pt>
                <c:pt idx="4285">
                  <c:v>0.789908000000002</c:v>
                </c:pt>
                <c:pt idx="4286">
                  <c:v>0.790062000000002</c:v>
                </c:pt>
                <c:pt idx="4287">
                  <c:v>0.790218000000002</c:v>
                </c:pt>
                <c:pt idx="4288">
                  <c:v>0.790374000000002</c:v>
                </c:pt>
                <c:pt idx="4289">
                  <c:v>0.790534000000002</c:v>
                </c:pt>
                <c:pt idx="4290">
                  <c:v>0.790689000000002</c:v>
                </c:pt>
                <c:pt idx="4291">
                  <c:v>0.790850000000002</c:v>
                </c:pt>
                <c:pt idx="4292">
                  <c:v>0.791001000000002</c:v>
                </c:pt>
                <c:pt idx="4293">
                  <c:v>0.791153000000002</c:v>
                </c:pt>
                <c:pt idx="4294">
                  <c:v>0.791307000000002</c:v>
                </c:pt>
                <c:pt idx="4295">
                  <c:v>0.791461000000002</c:v>
                </c:pt>
                <c:pt idx="4296">
                  <c:v>0.791614000000002</c:v>
                </c:pt>
                <c:pt idx="4297">
                  <c:v>0.791766000000002</c:v>
                </c:pt>
                <c:pt idx="4298">
                  <c:v>0.791920000000002</c:v>
                </c:pt>
                <c:pt idx="4299">
                  <c:v>0.792076000000002</c:v>
                </c:pt>
                <c:pt idx="4300">
                  <c:v>0.792248000000002</c:v>
                </c:pt>
                <c:pt idx="4301">
                  <c:v>0.792408000000002</c:v>
                </c:pt>
                <c:pt idx="4302">
                  <c:v>0.792567000000002</c:v>
                </c:pt>
                <c:pt idx="4303">
                  <c:v>0.792724000000002</c:v>
                </c:pt>
                <c:pt idx="4304">
                  <c:v>0.792877000000002</c:v>
                </c:pt>
                <c:pt idx="4305">
                  <c:v>0.793025000000002</c:v>
                </c:pt>
                <c:pt idx="4306">
                  <c:v>0.793171000000002</c:v>
                </c:pt>
                <c:pt idx="4307">
                  <c:v>0.793320000000002</c:v>
                </c:pt>
                <c:pt idx="4308">
                  <c:v>0.793473000000002</c:v>
                </c:pt>
                <c:pt idx="4309">
                  <c:v>0.793636000000002</c:v>
                </c:pt>
                <c:pt idx="4310">
                  <c:v>0.793784000000002</c:v>
                </c:pt>
                <c:pt idx="4311">
                  <c:v>0.793927000000002</c:v>
                </c:pt>
                <c:pt idx="4312">
                  <c:v>0.794068000000002</c:v>
                </c:pt>
                <c:pt idx="4313">
                  <c:v>0.794211000000002</c:v>
                </c:pt>
                <c:pt idx="4314">
                  <c:v>0.794355000000002</c:v>
                </c:pt>
                <c:pt idx="4315">
                  <c:v>0.794499000000002</c:v>
                </c:pt>
                <c:pt idx="4316">
                  <c:v>0.794648000000002</c:v>
                </c:pt>
                <c:pt idx="4317">
                  <c:v>0.794799000000002</c:v>
                </c:pt>
                <c:pt idx="4318">
                  <c:v>0.794954000000002</c:v>
                </c:pt>
                <c:pt idx="4319">
                  <c:v>0.795099000000002</c:v>
                </c:pt>
                <c:pt idx="4320">
                  <c:v>0.795245000000002</c:v>
                </c:pt>
                <c:pt idx="4321">
                  <c:v>0.795390000000002</c:v>
                </c:pt>
                <c:pt idx="4322">
                  <c:v>0.795534000000002</c:v>
                </c:pt>
                <c:pt idx="4323">
                  <c:v>0.795679000000002</c:v>
                </c:pt>
                <c:pt idx="4324">
                  <c:v>0.795824000000002</c:v>
                </c:pt>
                <c:pt idx="4325">
                  <c:v>0.795973000000002</c:v>
                </c:pt>
                <c:pt idx="4326">
                  <c:v>0.796122000000002</c:v>
                </c:pt>
                <c:pt idx="4327">
                  <c:v>0.796278000000002</c:v>
                </c:pt>
                <c:pt idx="4328">
                  <c:v>0.796427000000002</c:v>
                </c:pt>
                <c:pt idx="4329">
                  <c:v>0.796578000000002</c:v>
                </c:pt>
                <c:pt idx="4330">
                  <c:v>0.796724000000002</c:v>
                </c:pt>
                <c:pt idx="4331">
                  <c:v>0.796869000000002</c:v>
                </c:pt>
                <c:pt idx="4332">
                  <c:v>0.797019000000002</c:v>
                </c:pt>
                <c:pt idx="4333">
                  <c:v>0.797170000000002</c:v>
                </c:pt>
                <c:pt idx="4334">
                  <c:v>0.797318000000002</c:v>
                </c:pt>
                <c:pt idx="4335">
                  <c:v>0.797466000000002</c:v>
                </c:pt>
                <c:pt idx="4336">
                  <c:v>0.797621000000002</c:v>
                </c:pt>
                <c:pt idx="4337">
                  <c:v>0.797767000000002</c:v>
                </c:pt>
                <c:pt idx="4338">
                  <c:v>0.797914000000002</c:v>
                </c:pt>
                <c:pt idx="4339">
                  <c:v>0.798062000000002</c:v>
                </c:pt>
                <c:pt idx="4340">
                  <c:v>0.798209000000002</c:v>
                </c:pt>
                <c:pt idx="4341">
                  <c:v>0.798355000000002</c:v>
                </c:pt>
                <c:pt idx="4342">
                  <c:v>0.798499000000002</c:v>
                </c:pt>
                <c:pt idx="4343">
                  <c:v>0.798646000000002</c:v>
                </c:pt>
                <c:pt idx="4344">
                  <c:v>0.798795000000002</c:v>
                </c:pt>
                <c:pt idx="4345">
                  <c:v>0.798955000000002</c:v>
                </c:pt>
                <c:pt idx="4346">
                  <c:v>0.799104000000002</c:v>
                </c:pt>
                <c:pt idx="4347">
                  <c:v>0.799254000000002</c:v>
                </c:pt>
                <c:pt idx="4348">
                  <c:v>0.799404000000002</c:v>
                </c:pt>
                <c:pt idx="4349">
                  <c:v>0.799552000000002</c:v>
                </c:pt>
                <c:pt idx="4350">
                  <c:v>0.799696000000002</c:v>
                </c:pt>
                <c:pt idx="4351">
                  <c:v>0.799839000000002</c:v>
                </c:pt>
                <c:pt idx="4352">
                  <c:v>0.799987000000002</c:v>
                </c:pt>
                <c:pt idx="4353">
                  <c:v>0.800137000000002</c:v>
                </c:pt>
                <c:pt idx="4354">
                  <c:v>0.800296000000002</c:v>
                </c:pt>
                <c:pt idx="4355">
                  <c:v>0.800444000000002</c:v>
                </c:pt>
                <c:pt idx="4356">
                  <c:v>0.800594000000002</c:v>
                </c:pt>
                <c:pt idx="4357">
                  <c:v>0.800743000000002</c:v>
                </c:pt>
                <c:pt idx="4358">
                  <c:v>0.800893000000002</c:v>
                </c:pt>
                <c:pt idx="4359">
                  <c:v>0.801042000000002</c:v>
                </c:pt>
                <c:pt idx="4360">
                  <c:v>0.801195000000002</c:v>
                </c:pt>
                <c:pt idx="4361">
                  <c:v>0.801350000000002</c:v>
                </c:pt>
                <c:pt idx="4362">
                  <c:v>0.801502000000002</c:v>
                </c:pt>
                <c:pt idx="4363">
                  <c:v>0.801661000000002</c:v>
                </c:pt>
                <c:pt idx="4364">
                  <c:v>0.801806000000002</c:v>
                </c:pt>
                <c:pt idx="4365">
                  <c:v>0.801951000000002</c:v>
                </c:pt>
                <c:pt idx="4366">
                  <c:v>0.802094000000002</c:v>
                </c:pt>
                <c:pt idx="4367">
                  <c:v>0.802239000000002</c:v>
                </c:pt>
                <c:pt idx="4368">
                  <c:v>0.802386000000002</c:v>
                </c:pt>
                <c:pt idx="4369">
                  <c:v>0.802535000000002</c:v>
                </c:pt>
                <c:pt idx="4370">
                  <c:v>0.802685000000002</c:v>
                </c:pt>
                <c:pt idx="4371">
                  <c:v>0.802859000000002</c:v>
                </c:pt>
                <c:pt idx="4372">
                  <c:v>0.803041000000002</c:v>
                </c:pt>
                <c:pt idx="4373">
                  <c:v>0.803212000000002</c:v>
                </c:pt>
                <c:pt idx="4374">
                  <c:v>0.803361000000002</c:v>
                </c:pt>
                <c:pt idx="4375">
                  <c:v>0.803510000000002</c:v>
                </c:pt>
                <c:pt idx="4376">
                  <c:v>0.803659000000002</c:v>
                </c:pt>
                <c:pt idx="4377">
                  <c:v>0.803808000000002</c:v>
                </c:pt>
                <c:pt idx="4378">
                  <c:v>0.803956000000002</c:v>
                </c:pt>
                <c:pt idx="4379">
                  <c:v>0.804105000000002</c:v>
                </c:pt>
                <c:pt idx="4380">
                  <c:v>0.804255000000002</c:v>
                </c:pt>
                <c:pt idx="4381">
                  <c:v>0.804412000000002</c:v>
                </c:pt>
                <c:pt idx="4382">
                  <c:v>0.804556000000002</c:v>
                </c:pt>
                <c:pt idx="4383">
                  <c:v>0.804700000000002</c:v>
                </c:pt>
                <c:pt idx="4384">
                  <c:v>0.804845000000002</c:v>
                </c:pt>
                <c:pt idx="4385">
                  <c:v>0.804991000000002</c:v>
                </c:pt>
                <c:pt idx="4386">
                  <c:v>0.805141000000002</c:v>
                </c:pt>
                <c:pt idx="4387">
                  <c:v>0.805291000000002</c:v>
                </c:pt>
                <c:pt idx="4388">
                  <c:v>0.805447000000002</c:v>
                </c:pt>
                <c:pt idx="4389">
                  <c:v>0.805609000000002</c:v>
                </c:pt>
                <c:pt idx="4390">
                  <c:v>0.805776000000002</c:v>
                </c:pt>
                <c:pt idx="4391">
                  <c:v>0.805926000000002</c:v>
                </c:pt>
                <c:pt idx="4392">
                  <c:v>0.806077000000002</c:v>
                </c:pt>
                <c:pt idx="4393">
                  <c:v>0.806231000000002</c:v>
                </c:pt>
                <c:pt idx="4394">
                  <c:v>0.806381000000002</c:v>
                </c:pt>
                <c:pt idx="4395">
                  <c:v>0.806530000000001</c:v>
                </c:pt>
                <c:pt idx="4396">
                  <c:v>0.806680000000002</c:v>
                </c:pt>
                <c:pt idx="4397">
                  <c:v>0.806859000000002</c:v>
                </c:pt>
                <c:pt idx="4398">
                  <c:v>0.807067000000001</c:v>
                </c:pt>
                <c:pt idx="4399">
                  <c:v>0.807299000000002</c:v>
                </c:pt>
                <c:pt idx="4400">
                  <c:v>0.807506000000001</c:v>
                </c:pt>
                <c:pt idx="4401">
                  <c:v>0.807709000000002</c:v>
                </c:pt>
                <c:pt idx="4402">
                  <c:v>0.807942000000002</c:v>
                </c:pt>
                <c:pt idx="4403">
                  <c:v>0.808195000000002</c:v>
                </c:pt>
                <c:pt idx="4404">
                  <c:v>0.808445000000002</c:v>
                </c:pt>
                <c:pt idx="4405">
                  <c:v>0.808642000000002</c:v>
                </c:pt>
                <c:pt idx="4406">
                  <c:v>0.808840000000002</c:v>
                </c:pt>
                <c:pt idx="4407">
                  <c:v>0.809026000000002</c:v>
                </c:pt>
                <c:pt idx="4408">
                  <c:v>0.809210000000001</c:v>
                </c:pt>
                <c:pt idx="4409">
                  <c:v>0.809371000000002</c:v>
                </c:pt>
                <c:pt idx="4410">
                  <c:v>0.809529000000002</c:v>
                </c:pt>
                <c:pt idx="4411">
                  <c:v>0.809682000000002</c:v>
                </c:pt>
                <c:pt idx="4412">
                  <c:v>0.809834000000002</c:v>
                </c:pt>
                <c:pt idx="4413">
                  <c:v>0.809987000000002</c:v>
                </c:pt>
                <c:pt idx="4414">
                  <c:v>0.810139000000002</c:v>
                </c:pt>
                <c:pt idx="4415">
                  <c:v>0.810295000000002</c:v>
                </c:pt>
                <c:pt idx="4416">
                  <c:v>0.810452000000001</c:v>
                </c:pt>
                <c:pt idx="4417">
                  <c:v>0.810623000000002</c:v>
                </c:pt>
                <c:pt idx="4418">
                  <c:v>0.810782000000002</c:v>
                </c:pt>
                <c:pt idx="4419">
                  <c:v>0.810934000000002</c:v>
                </c:pt>
                <c:pt idx="4420">
                  <c:v>0.811098000000002</c:v>
                </c:pt>
                <c:pt idx="4421">
                  <c:v>0.811280000000002</c:v>
                </c:pt>
                <c:pt idx="4422">
                  <c:v>0.811460000000001</c:v>
                </c:pt>
                <c:pt idx="4423">
                  <c:v>0.811624000000002</c:v>
                </c:pt>
                <c:pt idx="4424">
                  <c:v>0.811784000000002</c:v>
                </c:pt>
                <c:pt idx="4425">
                  <c:v>0.811940000000002</c:v>
                </c:pt>
                <c:pt idx="4426">
                  <c:v>0.812103000000002</c:v>
                </c:pt>
                <c:pt idx="4427">
                  <c:v>0.812256000000002</c:v>
                </c:pt>
                <c:pt idx="4428">
                  <c:v>0.812415000000002</c:v>
                </c:pt>
                <c:pt idx="4429">
                  <c:v>0.812576000000002</c:v>
                </c:pt>
                <c:pt idx="4430">
                  <c:v>0.812733000000002</c:v>
                </c:pt>
                <c:pt idx="4431">
                  <c:v>0.812884000000002</c:v>
                </c:pt>
                <c:pt idx="4432">
                  <c:v>0.813034000000002</c:v>
                </c:pt>
                <c:pt idx="4433">
                  <c:v>0.813204000000002</c:v>
                </c:pt>
                <c:pt idx="4434">
                  <c:v>0.813390000000002</c:v>
                </c:pt>
                <c:pt idx="4435">
                  <c:v>0.813577000000002</c:v>
                </c:pt>
                <c:pt idx="4436">
                  <c:v>0.813740000000002</c:v>
                </c:pt>
                <c:pt idx="4437">
                  <c:v>0.813892000000002</c:v>
                </c:pt>
                <c:pt idx="4438">
                  <c:v>0.814044000000002</c:v>
                </c:pt>
                <c:pt idx="4439">
                  <c:v>0.814195000000002</c:v>
                </c:pt>
                <c:pt idx="4440">
                  <c:v>0.814353000000002</c:v>
                </c:pt>
                <c:pt idx="4441">
                  <c:v>0.814527000000002</c:v>
                </c:pt>
                <c:pt idx="4442">
                  <c:v>0.814715000000002</c:v>
                </c:pt>
                <c:pt idx="4443">
                  <c:v>0.814896000000002</c:v>
                </c:pt>
                <c:pt idx="4444">
                  <c:v>0.815067000000002</c:v>
                </c:pt>
                <c:pt idx="4445">
                  <c:v>0.815224000000002</c:v>
                </c:pt>
                <c:pt idx="4446">
                  <c:v>0.815382000000002</c:v>
                </c:pt>
                <c:pt idx="4447">
                  <c:v>0.815535000000002</c:v>
                </c:pt>
                <c:pt idx="4448">
                  <c:v>0.815689000000002</c:v>
                </c:pt>
                <c:pt idx="4449">
                  <c:v>0.815842000000002</c:v>
                </c:pt>
                <c:pt idx="4450">
                  <c:v>0.815996000000002</c:v>
                </c:pt>
                <c:pt idx="4451">
                  <c:v>0.816148000000002</c:v>
                </c:pt>
                <c:pt idx="4452">
                  <c:v>0.816300000000002</c:v>
                </c:pt>
                <c:pt idx="4453">
                  <c:v>0.816462000000002</c:v>
                </c:pt>
                <c:pt idx="4454">
                  <c:v>0.816612000000002</c:v>
                </c:pt>
                <c:pt idx="4455">
                  <c:v>0.816761000000002</c:v>
                </c:pt>
                <c:pt idx="4456">
                  <c:v>0.816910000000002</c:v>
                </c:pt>
                <c:pt idx="4457">
                  <c:v>0.817059000000002</c:v>
                </c:pt>
                <c:pt idx="4458">
                  <c:v>0.817208000000002</c:v>
                </c:pt>
                <c:pt idx="4459">
                  <c:v>0.817357000000002</c:v>
                </c:pt>
                <c:pt idx="4460">
                  <c:v>0.817508000000002</c:v>
                </c:pt>
                <c:pt idx="4461">
                  <c:v>0.817660000000002</c:v>
                </c:pt>
                <c:pt idx="4462">
                  <c:v>0.817819000000002</c:v>
                </c:pt>
                <c:pt idx="4463">
                  <c:v>0.817966000000001</c:v>
                </c:pt>
                <c:pt idx="4464">
                  <c:v>0.818113000000001</c:v>
                </c:pt>
                <c:pt idx="4465">
                  <c:v>0.818259000000002</c:v>
                </c:pt>
                <c:pt idx="4466">
                  <c:v>0.818405000000002</c:v>
                </c:pt>
                <c:pt idx="4467">
                  <c:v>0.818553000000001</c:v>
                </c:pt>
                <c:pt idx="4468">
                  <c:v>0.818709000000002</c:v>
                </c:pt>
                <c:pt idx="4469">
                  <c:v>0.818869000000002</c:v>
                </c:pt>
                <c:pt idx="4470">
                  <c:v>0.819032000000002</c:v>
                </c:pt>
                <c:pt idx="4471">
                  <c:v>0.819192000000002</c:v>
                </c:pt>
                <c:pt idx="4472">
                  <c:v>0.819337000000002</c:v>
                </c:pt>
                <c:pt idx="4473">
                  <c:v>0.819491000000002</c:v>
                </c:pt>
                <c:pt idx="4474">
                  <c:v>0.819646000000002</c:v>
                </c:pt>
                <c:pt idx="4475">
                  <c:v>0.819799000000002</c:v>
                </c:pt>
                <c:pt idx="4476">
                  <c:v>0.819950000000002</c:v>
                </c:pt>
                <c:pt idx="4477">
                  <c:v>0.820100000000002</c:v>
                </c:pt>
                <c:pt idx="4478">
                  <c:v>0.820251000000002</c:v>
                </c:pt>
                <c:pt idx="4479">
                  <c:v>0.820406000000002</c:v>
                </c:pt>
                <c:pt idx="4480">
                  <c:v>0.820571000000002</c:v>
                </c:pt>
                <c:pt idx="4481">
                  <c:v>0.820723000000002</c:v>
                </c:pt>
                <c:pt idx="4482">
                  <c:v>0.820874000000002</c:v>
                </c:pt>
                <c:pt idx="4483">
                  <c:v>0.821024000000002</c:v>
                </c:pt>
                <c:pt idx="4484">
                  <c:v>0.821173000000002</c:v>
                </c:pt>
                <c:pt idx="4485">
                  <c:v>0.821334000000002</c:v>
                </c:pt>
                <c:pt idx="4486">
                  <c:v>0.821500000000002</c:v>
                </c:pt>
                <c:pt idx="4487">
                  <c:v>0.821652000000002</c:v>
                </c:pt>
                <c:pt idx="4488">
                  <c:v>0.821816000000002</c:v>
                </c:pt>
                <c:pt idx="4489">
                  <c:v>0.821992000000002</c:v>
                </c:pt>
                <c:pt idx="4490">
                  <c:v>0.822151000000002</c:v>
                </c:pt>
                <c:pt idx="4491">
                  <c:v>0.822303000000002</c:v>
                </c:pt>
                <c:pt idx="4492">
                  <c:v>0.822450000000002</c:v>
                </c:pt>
                <c:pt idx="4493">
                  <c:v>0.822597000000002</c:v>
                </c:pt>
                <c:pt idx="4494">
                  <c:v>0.822746000000002</c:v>
                </c:pt>
                <c:pt idx="4495">
                  <c:v>0.822899000000002</c:v>
                </c:pt>
                <c:pt idx="4496">
                  <c:v>0.823053000000002</c:v>
                </c:pt>
                <c:pt idx="4497">
                  <c:v>0.823207000000002</c:v>
                </c:pt>
                <c:pt idx="4498">
                  <c:v>0.823381000000002</c:v>
                </c:pt>
                <c:pt idx="4499">
                  <c:v>0.823565000000002</c:v>
                </c:pt>
                <c:pt idx="4500">
                  <c:v>0.823767000000002</c:v>
                </c:pt>
                <c:pt idx="4501">
                  <c:v>0.823962000000001</c:v>
                </c:pt>
                <c:pt idx="4502">
                  <c:v>0.824149000000002</c:v>
                </c:pt>
                <c:pt idx="4503">
                  <c:v>0.824323000000002</c:v>
                </c:pt>
                <c:pt idx="4504">
                  <c:v>0.824483000000002</c:v>
                </c:pt>
                <c:pt idx="4505">
                  <c:v>0.824643000000002</c:v>
                </c:pt>
                <c:pt idx="4506">
                  <c:v>0.824806000000002</c:v>
                </c:pt>
                <c:pt idx="4507">
                  <c:v>0.824979000000002</c:v>
                </c:pt>
                <c:pt idx="4508">
                  <c:v>0.825143000000002</c:v>
                </c:pt>
                <c:pt idx="4509">
                  <c:v>0.825303000000002</c:v>
                </c:pt>
                <c:pt idx="4510">
                  <c:v>0.825463000000002</c:v>
                </c:pt>
                <c:pt idx="4511">
                  <c:v>0.825613000000002</c:v>
                </c:pt>
                <c:pt idx="4512">
                  <c:v>0.825763000000002</c:v>
                </c:pt>
                <c:pt idx="4513">
                  <c:v>0.825912000000002</c:v>
                </c:pt>
                <c:pt idx="4514">
                  <c:v>0.826065000000002</c:v>
                </c:pt>
                <c:pt idx="4515">
                  <c:v>0.826221000000002</c:v>
                </c:pt>
                <c:pt idx="4516">
                  <c:v>0.826385000000002</c:v>
                </c:pt>
                <c:pt idx="4517">
                  <c:v>0.826539000000002</c:v>
                </c:pt>
                <c:pt idx="4518">
                  <c:v>0.826692000000002</c:v>
                </c:pt>
                <c:pt idx="4519">
                  <c:v>0.826848000000002</c:v>
                </c:pt>
                <c:pt idx="4520">
                  <c:v>0.827012000000002</c:v>
                </c:pt>
                <c:pt idx="4521">
                  <c:v>0.827192000000002</c:v>
                </c:pt>
                <c:pt idx="4522">
                  <c:v>0.827378000000002</c:v>
                </c:pt>
                <c:pt idx="4523">
                  <c:v>0.827545000000002</c:v>
                </c:pt>
                <c:pt idx="4524">
                  <c:v>0.827700000000002</c:v>
                </c:pt>
                <c:pt idx="4525">
                  <c:v>0.827865000000002</c:v>
                </c:pt>
                <c:pt idx="4526">
                  <c:v>0.828019000000002</c:v>
                </c:pt>
                <c:pt idx="4527">
                  <c:v>0.828175000000002</c:v>
                </c:pt>
                <c:pt idx="4528">
                  <c:v>0.828338000000002</c:v>
                </c:pt>
                <c:pt idx="4529">
                  <c:v>0.828502000000002</c:v>
                </c:pt>
                <c:pt idx="4530">
                  <c:v>0.828674000000002</c:v>
                </c:pt>
                <c:pt idx="4531">
                  <c:v>0.828834000000002</c:v>
                </c:pt>
                <c:pt idx="4532">
                  <c:v>0.828992000000002</c:v>
                </c:pt>
                <c:pt idx="4533">
                  <c:v>0.829148000000002</c:v>
                </c:pt>
                <c:pt idx="4534">
                  <c:v>0.829311000000002</c:v>
                </c:pt>
                <c:pt idx="4535">
                  <c:v>0.829462000000002</c:v>
                </c:pt>
                <c:pt idx="4536">
                  <c:v>0.829612000000002</c:v>
                </c:pt>
                <c:pt idx="4537">
                  <c:v>0.829767000000002</c:v>
                </c:pt>
                <c:pt idx="4538">
                  <c:v>0.829930000000002</c:v>
                </c:pt>
                <c:pt idx="4539">
                  <c:v>0.830094000000002</c:v>
                </c:pt>
                <c:pt idx="4540">
                  <c:v>0.830250000000002</c:v>
                </c:pt>
                <c:pt idx="4541">
                  <c:v>0.830410000000002</c:v>
                </c:pt>
                <c:pt idx="4542">
                  <c:v>0.830573000000002</c:v>
                </c:pt>
                <c:pt idx="4543">
                  <c:v>0.830737000000002</c:v>
                </c:pt>
                <c:pt idx="4544">
                  <c:v>0.830889000000002</c:v>
                </c:pt>
                <c:pt idx="4545">
                  <c:v>0.831046000000002</c:v>
                </c:pt>
                <c:pt idx="4546">
                  <c:v>0.831196000000002</c:v>
                </c:pt>
                <c:pt idx="4547">
                  <c:v>0.831343000000002</c:v>
                </c:pt>
                <c:pt idx="4548">
                  <c:v>0.831494000000002</c:v>
                </c:pt>
                <c:pt idx="4549">
                  <c:v>0.831649000000003</c:v>
                </c:pt>
                <c:pt idx="4550">
                  <c:v>0.831807000000002</c:v>
                </c:pt>
                <c:pt idx="4551">
                  <c:v>0.831960000000002</c:v>
                </c:pt>
                <c:pt idx="4552">
                  <c:v>0.832121000000002</c:v>
                </c:pt>
                <c:pt idx="4553">
                  <c:v>0.832269000000002</c:v>
                </c:pt>
                <c:pt idx="4554">
                  <c:v>0.832418000000002</c:v>
                </c:pt>
                <c:pt idx="4555">
                  <c:v>0.832569000000002</c:v>
                </c:pt>
                <c:pt idx="4556">
                  <c:v>0.832721000000003</c:v>
                </c:pt>
                <c:pt idx="4557">
                  <c:v>0.832874000000002</c:v>
                </c:pt>
                <c:pt idx="4558">
                  <c:v>0.833029000000002</c:v>
                </c:pt>
                <c:pt idx="4559">
                  <c:v>0.833186000000002</c:v>
                </c:pt>
                <c:pt idx="4560">
                  <c:v>0.833343000000002</c:v>
                </c:pt>
                <c:pt idx="4561">
                  <c:v>0.833504000000002</c:v>
                </c:pt>
                <c:pt idx="4562">
                  <c:v>0.833651000000002</c:v>
                </c:pt>
                <c:pt idx="4563">
                  <c:v>0.833798000000002</c:v>
                </c:pt>
                <c:pt idx="4564">
                  <c:v>0.833944000000002</c:v>
                </c:pt>
                <c:pt idx="4565">
                  <c:v>0.834092000000002</c:v>
                </c:pt>
                <c:pt idx="4566">
                  <c:v>0.834241000000002</c:v>
                </c:pt>
                <c:pt idx="4567">
                  <c:v>0.834395000000002</c:v>
                </c:pt>
                <c:pt idx="4568">
                  <c:v>0.834551000000002</c:v>
                </c:pt>
                <c:pt idx="4569">
                  <c:v>0.834713000000002</c:v>
                </c:pt>
                <c:pt idx="4570">
                  <c:v>0.834880000000002</c:v>
                </c:pt>
                <c:pt idx="4571">
                  <c:v>0.835027000000002</c:v>
                </c:pt>
                <c:pt idx="4572">
                  <c:v>0.835174000000002</c:v>
                </c:pt>
                <c:pt idx="4573">
                  <c:v>0.835324000000002</c:v>
                </c:pt>
                <c:pt idx="4574">
                  <c:v>0.835476000000002</c:v>
                </c:pt>
                <c:pt idx="4575">
                  <c:v>0.835630000000002</c:v>
                </c:pt>
                <c:pt idx="4576">
                  <c:v>0.835781000000002</c:v>
                </c:pt>
                <c:pt idx="4577">
                  <c:v>0.835931000000002</c:v>
                </c:pt>
                <c:pt idx="4578">
                  <c:v>0.836083000000002</c:v>
                </c:pt>
                <c:pt idx="4579">
                  <c:v>0.836246000000002</c:v>
                </c:pt>
                <c:pt idx="4580">
                  <c:v>0.836395000000002</c:v>
                </c:pt>
                <c:pt idx="4581">
                  <c:v>0.836543000000002</c:v>
                </c:pt>
                <c:pt idx="4582">
                  <c:v>0.836691000000003</c:v>
                </c:pt>
                <c:pt idx="4583">
                  <c:v>0.836841000000003</c:v>
                </c:pt>
                <c:pt idx="4584">
                  <c:v>0.836991000000003</c:v>
                </c:pt>
                <c:pt idx="4585">
                  <c:v>0.837140000000002</c:v>
                </c:pt>
                <c:pt idx="4586">
                  <c:v>0.837291000000002</c:v>
                </c:pt>
                <c:pt idx="4587">
                  <c:v>0.837445000000002</c:v>
                </c:pt>
                <c:pt idx="4588">
                  <c:v>0.837611000000002</c:v>
                </c:pt>
                <c:pt idx="4589">
                  <c:v>0.837765000000002</c:v>
                </c:pt>
                <c:pt idx="4590">
                  <c:v>0.837918000000002</c:v>
                </c:pt>
                <c:pt idx="4591">
                  <c:v>0.838061000000002</c:v>
                </c:pt>
                <c:pt idx="4592">
                  <c:v>0.838206000000002</c:v>
                </c:pt>
                <c:pt idx="4593">
                  <c:v>0.838354000000002</c:v>
                </c:pt>
                <c:pt idx="4594">
                  <c:v>0.838504000000002</c:v>
                </c:pt>
                <c:pt idx="4595">
                  <c:v>0.838656000000002</c:v>
                </c:pt>
                <c:pt idx="4596">
                  <c:v>0.838815000000002</c:v>
                </c:pt>
                <c:pt idx="4597">
                  <c:v>0.838977000000002</c:v>
                </c:pt>
                <c:pt idx="4598">
                  <c:v>0.839125000000002</c:v>
                </c:pt>
                <c:pt idx="4599">
                  <c:v>0.839277000000002</c:v>
                </c:pt>
                <c:pt idx="4600">
                  <c:v>0.839428000000002</c:v>
                </c:pt>
                <c:pt idx="4601">
                  <c:v>0.839578000000002</c:v>
                </c:pt>
                <c:pt idx="4602">
                  <c:v>0.839726000000002</c:v>
                </c:pt>
                <c:pt idx="4603">
                  <c:v>0.839875000000003</c:v>
                </c:pt>
                <c:pt idx="4604">
                  <c:v>0.840025000000002</c:v>
                </c:pt>
                <c:pt idx="4605">
                  <c:v>0.840180000000002</c:v>
                </c:pt>
                <c:pt idx="4606">
                  <c:v>0.840343000000002</c:v>
                </c:pt>
                <c:pt idx="4607">
                  <c:v>0.840495000000002</c:v>
                </c:pt>
                <c:pt idx="4608">
                  <c:v>0.840647000000003</c:v>
                </c:pt>
                <c:pt idx="4609">
                  <c:v>0.840810000000003</c:v>
                </c:pt>
                <c:pt idx="4610">
                  <c:v>0.840979000000003</c:v>
                </c:pt>
                <c:pt idx="4611">
                  <c:v>0.841148000000003</c:v>
                </c:pt>
                <c:pt idx="4612">
                  <c:v>0.841317000000002</c:v>
                </c:pt>
                <c:pt idx="4613">
                  <c:v>0.841483000000002</c:v>
                </c:pt>
                <c:pt idx="4614">
                  <c:v>0.841637000000002</c:v>
                </c:pt>
                <c:pt idx="4615">
                  <c:v>0.841805000000003</c:v>
                </c:pt>
                <c:pt idx="4616">
                  <c:v>0.841962000000002</c:v>
                </c:pt>
                <c:pt idx="4617">
                  <c:v>0.842114000000002</c:v>
                </c:pt>
                <c:pt idx="4618">
                  <c:v>0.842265000000002</c:v>
                </c:pt>
                <c:pt idx="4619">
                  <c:v>0.842416000000002</c:v>
                </c:pt>
                <c:pt idx="4620">
                  <c:v>0.842569000000002</c:v>
                </c:pt>
                <c:pt idx="4621">
                  <c:v>0.842717000000002</c:v>
                </c:pt>
                <c:pt idx="4622">
                  <c:v>0.842866000000002</c:v>
                </c:pt>
                <c:pt idx="4623">
                  <c:v>0.843019000000002</c:v>
                </c:pt>
                <c:pt idx="4624">
                  <c:v>0.843179000000002</c:v>
                </c:pt>
                <c:pt idx="4625">
                  <c:v>0.843327000000002</c:v>
                </c:pt>
                <c:pt idx="4626">
                  <c:v>0.843477000000002</c:v>
                </c:pt>
                <c:pt idx="4627">
                  <c:v>0.843627000000002</c:v>
                </c:pt>
                <c:pt idx="4628">
                  <c:v>0.843774000000003</c:v>
                </c:pt>
                <c:pt idx="4629">
                  <c:v>0.843926000000002</c:v>
                </c:pt>
                <c:pt idx="4630">
                  <c:v>0.844080000000002</c:v>
                </c:pt>
                <c:pt idx="4631">
                  <c:v>0.844229000000002</c:v>
                </c:pt>
                <c:pt idx="4632">
                  <c:v>0.844386000000002</c:v>
                </c:pt>
                <c:pt idx="4633">
                  <c:v>0.844551000000002</c:v>
                </c:pt>
                <c:pt idx="4634">
                  <c:v>0.844705000000002</c:v>
                </c:pt>
                <c:pt idx="4635">
                  <c:v>0.844861000000002</c:v>
                </c:pt>
                <c:pt idx="4636">
                  <c:v>0.845016000000002</c:v>
                </c:pt>
                <c:pt idx="4637">
                  <c:v>0.845171000000002</c:v>
                </c:pt>
                <c:pt idx="4638">
                  <c:v>0.845328000000002</c:v>
                </c:pt>
                <c:pt idx="4639">
                  <c:v>0.845484000000002</c:v>
                </c:pt>
                <c:pt idx="4640">
                  <c:v>0.845639000000003</c:v>
                </c:pt>
                <c:pt idx="4641">
                  <c:v>0.845796000000002</c:v>
                </c:pt>
                <c:pt idx="4642">
                  <c:v>0.845959000000002</c:v>
                </c:pt>
                <c:pt idx="4643">
                  <c:v>0.846117000000002</c:v>
                </c:pt>
                <c:pt idx="4644">
                  <c:v>0.846277000000002</c:v>
                </c:pt>
                <c:pt idx="4645">
                  <c:v>0.846434000000002</c:v>
                </c:pt>
                <c:pt idx="4646">
                  <c:v>0.846588000000002</c:v>
                </c:pt>
                <c:pt idx="4647">
                  <c:v>0.846743000000002</c:v>
                </c:pt>
                <c:pt idx="4648">
                  <c:v>0.846898000000003</c:v>
                </c:pt>
                <c:pt idx="4649">
                  <c:v>0.847062000000002</c:v>
                </c:pt>
                <c:pt idx="4650">
                  <c:v>0.847228000000002</c:v>
                </c:pt>
                <c:pt idx="4651">
                  <c:v>0.847391000000003</c:v>
                </c:pt>
                <c:pt idx="4652">
                  <c:v>0.847544000000002</c:v>
                </c:pt>
                <c:pt idx="4653">
                  <c:v>0.847696000000003</c:v>
                </c:pt>
                <c:pt idx="4654">
                  <c:v>0.847845000000003</c:v>
                </c:pt>
                <c:pt idx="4655">
                  <c:v>0.847996000000002</c:v>
                </c:pt>
                <c:pt idx="4656">
                  <c:v>0.848151000000002</c:v>
                </c:pt>
                <c:pt idx="4657">
                  <c:v>0.848309000000002</c:v>
                </c:pt>
                <c:pt idx="4658">
                  <c:v>0.848466000000002</c:v>
                </c:pt>
                <c:pt idx="4659">
                  <c:v>0.848623000000002</c:v>
                </c:pt>
                <c:pt idx="4660">
                  <c:v>0.848785000000002</c:v>
                </c:pt>
                <c:pt idx="4661">
                  <c:v>0.848938000000002</c:v>
                </c:pt>
                <c:pt idx="4662">
                  <c:v>0.849090000000002</c:v>
                </c:pt>
                <c:pt idx="4663">
                  <c:v>0.849243000000002</c:v>
                </c:pt>
                <c:pt idx="4664">
                  <c:v>0.849393000000002</c:v>
                </c:pt>
                <c:pt idx="4665">
                  <c:v>0.849543000000002</c:v>
                </c:pt>
                <c:pt idx="4666">
                  <c:v>0.849695000000002</c:v>
                </c:pt>
                <c:pt idx="4667">
                  <c:v>0.849848000000002</c:v>
                </c:pt>
                <c:pt idx="4668">
                  <c:v>0.850006000000002</c:v>
                </c:pt>
                <c:pt idx="4669">
                  <c:v>0.850175000000002</c:v>
                </c:pt>
                <c:pt idx="4670">
                  <c:v>0.850333000000002</c:v>
                </c:pt>
                <c:pt idx="4671">
                  <c:v>0.850489000000002</c:v>
                </c:pt>
                <c:pt idx="4672">
                  <c:v>0.850643000000002</c:v>
                </c:pt>
                <c:pt idx="4673">
                  <c:v>0.850795000000002</c:v>
                </c:pt>
                <c:pt idx="4674">
                  <c:v>0.850946000000002</c:v>
                </c:pt>
                <c:pt idx="4675">
                  <c:v>0.851100000000002</c:v>
                </c:pt>
                <c:pt idx="4676">
                  <c:v>0.851250000000002</c:v>
                </c:pt>
                <c:pt idx="4677">
                  <c:v>0.851403000000002</c:v>
                </c:pt>
                <c:pt idx="4678">
                  <c:v>0.851563000000002</c:v>
                </c:pt>
                <c:pt idx="4679">
                  <c:v>0.851710000000002</c:v>
                </c:pt>
                <c:pt idx="4680">
                  <c:v>0.851858000000002</c:v>
                </c:pt>
                <c:pt idx="4681">
                  <c:v>0.852005000000002</c:v>
                </c:pt>
                <c:pt idx="4682">
                  <c:v>0.852153000000002</c:v>
                </c:pt>
                <c:pt idx="4683">
                  <c:v>0.852301000000002</c:v>
                </c:pt>
                <c:pt idx="4684">
                  <c:v>0.852448000000002</c:v>
                </c:pt>
                <c:pt idx="4685">
                  <c:v>0.852594000000002</c:v>
                </c:pt>
                <c:pt idx="4686">
                  <c:v>0.852745000000003</c:v>
                </c:pt>
                <c:pt idx="4687">
                  <c:v>0.852903000000002</c:v>
                </c:pt>
                <c:pt idx="4688">
                  <c:v>0.853050000000002</c:v>
                </c:pt>
                <c:pt idx="4689">
                  <c:v>0.853203000000002</c:v>
                </c:pt>
                <c:pt idx="4690">
                  <c:v>0.853357000000002</c:v>
                </c:pt>
                <c:pt idx="4691">
                  <c:v>0.853509000000002</c:v>
                </c:pt>
                <c:pt idx="4692">
                  <c:v>0.853662000000002</c:v>
                </c:pt>
                <c:pt idx="4693">
                  <c:v>0.853815000000002</c:v>
                </c:pt>
                <c:pt idx="4694">
                  <c:v>0.853971000000003</c:v>
                </c:pt>
                <c:pt idx="4695">
                  <c:v>0.854128000000002</c:v>
                </c:pt>
                <c:pt idx="4696">
                  <c:v>0.854288000000002</c:v>
                </c:pt>
                <c:pt idx="4697">
                  <c:v>0.854436000000002</c:v>
                </c:pt>
                <c:pt idx="4698">
                  <c:v>0.854586000000002</c:v>
                </c:pt>
                <c:pt idx="4699">
                  <c:v>0.854742000000002</c:v>
                </c:pt>
                <c:pt idx="4700">
                  <c:v>0.854894000000003</c:v>
                </c:pt>
                <c:pt idx="4701">
                  <c:v>0.855044000000003</c:v>
                </c:pt>
                <c:pt idx="4702">
                  <c:v>0.855193000000002</c:v>
                </c:pt>
                <c:pt idx="4703">
                  <c:v>0.855344000000002</c:v>
                </c:pt>
                <c:pt idx="4704">
                  <c:v>0.855496000000003</c:v>
                </c:pt>
                <c:pt idx="4705">
                  <c:v>0.855656000000003</c:v>
                </c:pt>
                <c:pt idx="4706">
                  <c:v>0.855807000000003</c:v>
                </c:pt>
                <c:pt idx="4707">
                  <c:v>0.855958000000003</c:v>
                </c:pt>
                <c:pt idx="4708">
                  <c:v>0.856106000000003</c:v>
                </c:pt>
                <c:pt idx="4709">
                  <c:v>0.856259000000003</c:v>
                </c:pt>
                <c:pt idx="4710">
                  <c:v>0.856413000000002</c:v>
                </c:pt>
                <c:pt idx="4711">
                  <c:v>0.856564000000002</c:v>
                </c:pt>
                <c:pt idx="4712">
                  <c:v>0.856713000000003</c:v>
                </c:pt>
                <c:pt idx="4713">
                  <c:v>0.856870000000003</c:v>
                </c:pt>
                <c:pt idx="4714">
                  <c:v>0.857035000000002</c:v>
                </c:pt>
                <c:pt idx="4715">
                  <c:v>0.857192000000002</c:v>
                </c:pt>
                <c:pt idx="4716">
                  <c:v>0.857346000000002</c:v>
                </c:pt>
                <c:pt idx="4717">
                  <c:v>0.857498000000002</c:v>
                </c:pt>
                <c:pt idx="4718">
                  <c:v>0.857653000000002</c:v>
                </c:pt>
                <c:pt idx="4719">
                  <c:v>0.857806000000002</c:v>
                </c:pt>
                <c:pt idx="4720">
                  <c:v>0.857959000000003</c:v>
                </c:pt>
                <c:pt idx="4721">
                  <c:v>0.858110000000002</c:v>
                </c:pt>
                <c:pt idx="4722">
                  <c:v>0.858266000000002</c:v>
                </c:pt>
                <c:pt idx="4723">
                  <c:v>0.858428000000002</c:v>
                </c:pt>
                <c:pt idx="4724">
                  <c:v>0.858580000000002</c:v>
                </c:pt>
                <c:pt idx="4725">
                  <c:v>0.858734000000002</c:v>
                </c:pt>
                <c:pt idx="4726">
                  <c:v>0.858886000000003</c:v>
                </c:pt>
                <c:pt idx="4727">
                  <c:v>0.859039000000002</c:v>
                </c:pt>
                <c:pt idx="4728">
                  <c:v>0.859196000000002</c:v>
                </c:pt>
                <c:pt idx="4729">
                  <c:v>0.859354000000002</c:v>
                </c:pt>
                <c:pt idx="4730">
                  <c:v>0.859508000000002</c:v>
                </c:pt>
                <c:pt idx="4731">
                  <c:v>0.859665000000002</c:v>
                </c:pt>
                <c:pt idx="4732">
                  <c:v>0.859826000000002</c:v>
                </c:pt>
                <c:pt idx="4733">
                  <c:v>0.859977000000002</c:v>
                </c:pt>
                <c:pt idx="4734">
                  <c:v>0.860130000000002</c:v>
                </c:pt>
                <c:pt idx="4735">
                  <c:v>0.860282000000002</c:v>
                </c:pt>
                <c:pt idx="4736">
                  <c:v>0.860433000000002</c:v>
                </c:pt>
                <c:pt idx="4737">
                  <c:v>0.860582000000002</c:v>
                </c:pt>
                <c:pt idx="4738">
                  <c:v>0.860733000000002</c:v>
                </c:pt>
                <c:pt idx="4739">
                  <c:v>0.860885000000002</c:v>
                </c:pt>
                <c:pt idx="4740">
                  <c:v>0.861042000000002</c:v>
                </c:pt>
                <c:pt idx="4741">
                  <c:v>0.861205000000002</c:v>
                </c:pt>
                <c:pt idx="4742">
                  <c:v>0.861358000000002</c:v>
                </c:pt>
                <c:pt idx="4743">
                  <c:v>0.861514000000002</c:v>
                </c:pt>
                <c:pt idx="4744">
                  <c:v>0.861670000000003</c:v>
                </c:pt>
                <c:pt idx="4745">
                  <c:v>0.861826000000002</c:v>
                </c:pt>
                <c:pt idx="4746">
                  <c:v>0.861980000000002</c:v>
                </c:pt>
                <c:pt idx="4747">
                  <c:v>0.862132000000002</c:v>
                </c:pt>
                <c:pt idx="4748">
                  <c:v>0.862293000000002</c:v>
                </c:pt>
                <c:pt idx="4749">
                  <c:v>0.862457000000003</c:v>
                </c:pt>
                <c:pt idx="4750">
                  <c:v>0.862613000000003</c:v>
                </c:pt>
                <c:pt idx="4751">
                  <c:v>0.862765000000003</c:v>
                </c:pt>
                <c:pt idx="4752">
                  <c:v>0.862921000000003</c:v>
                </c:pt>
                <c:pt idx="4753">
                  <c:v>0.863079000000003</c:v>
                </c:pt>
                <c:pt idx="4754">
                  <c:v>0.863238000000003</c:v>
                </c:pt>
                <c:pt idx="4755">
                  <c:v>0.863401000000003</c:v>
                </c:pt>
                <c:pt idx="4756">
                  <c:v>0.863560000000003</c:v>
                </c:pt>
                <c:pt idx="4757">
                  <c:v>0.863719000000003</c:v>
                </c:pt>
                <c:pt idx="4758">
                  <c:v>0.863882000000003</c:v>
                </c:pt>
                <c:pt idx="4759">
                  <c:v>0.864035000000003</c:v>
                </c:pt>
                <c:pt idx="4760">
                  <c:v>0.864190000000003</c:v>
                </c:pt>
                <c:pt idx="4761">
                  <c:v>0.864340000000003</c:v>
                </c:pt>
                <c:pt idx="4762">
                  <c:v>0.864490000000003</c:v>
                </c:pt>
                <c:pt idx="4763">
                  <c:v>0.864640000000003</c:v>
                </c:pt>
                <c:pt idx="4764">
                  <c:v>0.864792000000003</c:v>
                </c:pt>
                <c:pt idx="4765">
                  <c:v>0.864943000000003</c:v>
                </c:pt>
                <c:pt idx="4766">
                  <c:v>0.865100000000003</c:v>
                </c:pt>
                <c:pt idx="4767">
                  <c:v>0.865261000000003</c:v>
                </c:pt>
                <c:pt idx="4768">
                  <c:v>0.865416000000002</c:v>
                </c:pt>
                <c:pt idx="4769">
                  <c:v>0.865572000000003</c:v>
                </c:pt>
                <c:pt idx="4770">
                  <c:v>0.865726000000003</c:v>
                </c:pt>
                <c:pt idx="4771">
                  <c:v>0.865877000000003</c:v>
                </c:pt>
                <c:pt idx="4772">
                  <c:v>0.866027000000003</c:v>
                </c:pt>
                <c:pt idx="4773">
                  <c:v>0.866180000000003</c:v>
                </c:pt>
                <c:pt idx="4774">
                  <c:v>0.866334000000003</c:v>
                </c:pt>
                <c:pt idx="4775">
                  <c:v>0.866490000000003</c:v>
                </c:pt>
                <c:pt idx="4776">
                  <c:v>0.866650000000003</c:v>
                </c:pt>
                <c:pt idx="4777">
                  <c:v>0.866801000000003</c:v>
                </c:pt>
                <c:pt idx="4778">
                  <c:v>0.866954000000003</c:v>
                </c:pt>
                <c:pt idx="4779">
                  <c:v>0.867106000000003</c:v>
                </c:pt>
                <c:pt idx="4780">
                  <c:v>0.867259000000003</c:v>
                </c:pt>
                <c:pt idx="4781">
                  <c:v>0.867411000000003</c:v>
                </c:pt>
                <c:pt idx="4782">
                  <c:v>0.867564000000003</c:v>
                </c:pt>
                <c:pt idx="4783">
                  <c:v>0.867721000000003</c:v>
                </c:pt>
                <c:pt idx="4784">
                  <c:v>0.867889000000003</c:v>
                </c:pt>
                <c:pt idx="4785">
                  <c:v>0.868057000000003</c:v>
                </c:pt>
                <c:pt idx="4786">
                  <c:v>0.868215000000003</c:v>
                </c:pt>
                <c:pt idx="4787">
                  <c:v>0.868379000000003</c:v>
                </c:pt>
                <c:pt idx="4788">
                  <c:v>0.868542000000003</c:v>
                </c:pt>
                <c:pt idx="4789">
                  <c:v>0.868715000000003</c:v>
                </c:pt>
                <c:pt idx="4790">
                  <c:v>0.868882000000003</c:v>
                </c:pt>
                <c:pt idx="4791">
                  <c:v>0.869029000000003</c:v>
                </c:pt>
                <c:pt idx="4792">
                  <c:v>0.869155000000003</c:v>
                </c:pt>
              </c:numCache>
            </c:numRef>
          </c:yVal>
          <c:smooth val="0"/>
          <c:extLst xmlns:c16r2="http://schemas.microsoft.com/office/drawing/2015/06/chart">
            <c:ext xmlns:c16="http://schemas.microsoft.com/office/drawing/2014/chart" uri="{C3380CC4-5D6E-409C-BE32-E72D297353CC}">
              <c16:uniqueId val="{00000001-A8AF-4816-BC9F-5832729C6E77}"/>
            </c:ext>
          </c:extLst>
        </c:ser>
        <c:dLbls>
          <c:showLegendKey val="0"/>
          <c:showVal val="0"/>
          <c:showCatName val="0"/>
          <c:showSerName val="0"/>
          <c:showPercent val="0"/>
          <c:showBubbleSize val="0"/>
        </c:dLbls>
        <c:axId val="-1256125504"/>
        <c:axId val="-1256122800"/>
      </c:scatterChart>
      <c:valAx>
        <c:axId val="-1256125504"/>
        <c:scaling>
          <c:orientation val="minMax"/>
          <c:max val="1.2E6"/>
          <c:min val="0.0"/>
        </c:scaling>
        <c:delete val="0"/>
        <c:axPos val="b"/>
        <c:title>
          <c:tx>
            <c:rich>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r>
                  <a:rPr lang="en-AU" sz="1800"/>
                  <a:t>time in ms</a:t>
                </a:r>
              </a:p>
            </c:rich>
          </c:tx>
          <c:layout/>
          <c:overlay val="0"/>
          <c:spPr>
            <a:noFill/>
            <a:ln>
              <a:noFill/>
            </a:ln>
            <a:effectLst/>
          </c:spPr>
          <c:txPr>
            <a:bodyPr rot="0" spcFirstLastPara="1" vertOverflow="ellipsis" vert="horz" wrap="square" anchor="ctr" anchorCtr="1"/>
            <a:lstStyle/>
            <a:p>
              <a:pPr>
                <a:defRPr sz="18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256122800"/>
        <c:crosses val="autoZero"/>
        <c:crossBetween val="midCat"/>
        <c:majorUnit val="300000.0"/>
      </c:valAx>
      <c:valAx>
        <c:axId val="-1256122800"/>
        <c:scaling>
          <c:orientation val="minMax"/>
        </c:scaling>
        <c:delete val="0"/>
        <c:axPos val="l"/>
        <c:title>
          <c:tx>
            <c:rich>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r>
                  <a:rPr lang="en-AU" sz="1600" dirty="0"/>
                  <a:t>energy Wh</a:t>
                </a:r>
              </a:p>
            </c:rich>
          </c:tx>
          <c:layout>
            <c:manualLayout>
              <c:xMode val="edge"/>
              <c:yMode val="edge"/>
              <c:x val="0.0126436094639191"/>
              <c:y val="0.319161637113968"/>
            </c:manualLayout>
          </c:layout>
          <c:overlay val="0"/>
          <c:spPr>
            <a:noFill/>
            <a:ln>
              <a:noFill/>
            </a:ln>
            <a:effectLst/>
          </c:spPr>
          <c:txPr>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256125504"/>
        <c:crosses val="autoZero"/>
        <c:crossBetween val="midCat"/>
      </c:valAx>
      <c:spPr>
        <a:noFill/>
        <a:ln>
          <a:noFill/>
        </a:ln>
        <a:effectLst/>
      </c:spPr>
    </c:plotArea>
    <c:legend>
      <c:legendPos val="r"/>
      <c:legendEntry>
        <c:idx val="0"/>
        <c:txPr>
          <a:bodyPr rot="0" spcFirstLastPara="1" vertOverflow="ellipsis" vert="horz" wrap="square" anchor="ctr" anchorCtr="1"/>
          <a:lstStyle/>
          <a:p>
            <a:pPr>
              <a:defRPr sz="1600" b="0" i="0" u="none" strike="noStrike" kern="1200" baseline="0">
                <a:solidFill>
                  <a:schemeClr val="accent1"/>
                </a:solidFill>
                <a:latin typeface="+mn-lt"/>
                <a:ea typeface="+mn-ea"/>
                <a:cs typeface="+mn-cs"/>
              </a:defRPr>
            </a:pPr>
            <a:endParaRPr lang="en-US"/>
          </a:p>
        </c:txPr>
      </c:legendEntry>
      <c:legendEntry>
        <c:idx val="1"/>
        <c:txPr>
          <a:bodyPr rot="0" spcFirstLastPara="1" vertOverflow="ellipsis" vert="horz" wrap="square" anchor="ctr" anchorCtr="1"/>
          <a:lstStyle/>
          <a:p>
            <a:pPr>
              <a:defRPr sz="1600" b="0" i="0" u="none" strike="noStrike" kern="1200" baseline="0">
                <a:solidFill>
                  <a:srgbClr val="FF0000"/>
                </a:solidFill>
                <a:latin typeface="+mn-lt"/>
                <a:ea typeface="+mn-ea"/>
                <a:cs typeface="+mn-cs"/>
              </a:defRPr>
            </a:pPr>
            <a:endParaRPr lang="en-US"/>
          </a:p>
        </c:txPr>
      </c:legendEntry>
      <c:layout>
        <c:manualLayout>
          <c:xMode val="edge"/>
          <c:yMode val="edge"/>
          <c:x val="0.642648921657789"/>
          <c:y val="0.296812791529241"/>
          <c:w val="0.350752380333711"/>
          <c:h val="0.335233869753067"/>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chart>
  <c:spPr>
    <a:noFill/>
    <a:ln>
      <a:noFill/>
    </a:ln>
    <a:effectLst/>
  </c:spPr>
  <c:txPr>
    <a:bodyPr/>
    <a:lstStyle/>
    <a:p>
      <a:pPr>
        <a:defRPr sz="3200"/>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tx>
            <c:strRef>
              <c:f>energyList!$L$1</c:f>
              <c:strCache>
                <c:ptCount val="1"/>
                <c:pt idx="0">
                  <c:v>battery before run in</c:v>
                </c:pt>
              </c:strCache>
            </c:strRef>
          </c:tx>
          <c:spPr>
            <a:ln w="19050" cap="rnd">
              <a:noFill/>
              <a:round/>
            </a:ln>
            <a:effectLst/>
          </c:spPr>
          <c:marker>
            <c:symbol val="circle"/>
            <c:size val="3"/>
            <c:spPr>
              <a:solidFill>
                <a:schemeClr val="accent1"/>
              </a:solidFill>
              <a:ln w="9525">
                <a:solidFill>
                  <a:schemeClr val="accent1"/>
                </a:solidFill>
              </a:ln>
              <a:effectLst/>
            </c:spPr>
          </c:marker>
          <c:xVal>
            <c:numRef>
              <c:f>energyList!$C$2:$C$109308</c:f>
              <c:numCache>
                <c:formatCode>General</c:formatCode>
                <c:ptCount val="109307"/>
                <c:pt idx="0">
                  <c:v>0.025197237</c:v>
                </c:pt>
                <c:pt idx="1">
                  <c:v>0.024965114</c:v>
                </c:pt>
                <c:pt idx="2">
                  <c:v>0.024920181</c:v>
                </c:pt>
                <c:pt idx="3">
                  <c:v>0.024524547</c:v>
                </c:pt>
                <c:pt idx="4">
                  <c:v>0.025169295</c:v>
                </c:pt>
                <c:pt idx="5">
                  <c:v>0.024373943</c:v>
                </c:pt>
                <c:pt idx="6">
                  <c:v>0.02519256</c:v>
                </c:pt>
                <c:pt idx="7">
                  <c:v>0.024512885</c:v>
                </c:pt>
                <c:pt idx="8">
                  <c:v>0.025342513</c:v>
                </c:pt>
                <c:pt idx="9">
                  <c:v>0.025534204</c:v>
                </c:pt>
                <c:pt idx="10">
                  <c:v>0.023453086</c:v>
                </c:pt>
                <c:pt idx="11">
                  <c:v>0.024813325</c:v>
                </c:pt>
                <c:pt idx="12">
                  <c:v>0.02510009</c:v>
                </c:pt>
                <c:pt idx="13">
                  <c:v>0.02515183</c:v>
                </c:pt>
                <c:pt idx="14">
                  <c:v>0.025551135</c:v>
                </c:pt>
                <c:pt idx="15">
                  <c:v>0.025461979</c:v>
                </c:pt>
                <c:pt idx="16">
                  <c:v>0.025067885</c:v>
                </c:pt>
                <c:pt idx="17">
                  <c:v>0.024382052</c:v>
                </c:pt>
                <c:pt idx="18">
                  <c:v>0.024122579</c:v>
                </c:pt>
                <c:pt idx="19">
                  <c:v>0.025443923</c:v>
                </c:pt>
                <c:pt idx="20">
                  <c:v>0.02428751</c:v>
                </c:pt>
                <c:pt idx="21">
                  <c:v>0.024409285</c:v>
                </c:pt>
                <c:pt idx="22">
                  <c:v>0.024568533</c:v>
                </c:pt>
                <c:pt idx="23">
                  <c:v>0.025885259</c:v>
                </c:pt>
                <c:pt idx="24">
                  <c:v>0.024937763</c:v>
                </c:pt>
                <c:pt idx="25">
                  <c:v>0.025066109</c:v>
                </c:pt>
                <c:pt idx="26">
                  <c:v>0.026227613</c:v>
                </c:pt>
                <c:pt idx="27">
                  <c:v>0.02532647</c:v>
                </c:pt>
                <c:pt idx="28">
                  <c:v>0.024471504</c:v>
                </c:pt>
                <c:pt idx="29">
                  <c:v>0.024851983</c:v>
                </c:pt>
                <c:pt idx="30">
                  <c:v>0.024457651</c:v>
                </c:pt>
                <c:pt idx="31">
                  <c:v>0.024803616</c:v>
                </c:pt>
                <c:pt idx="32">
                  <c:v>0.024656919</c:v>
                </c:pt>
                <c:pt idx="33">
                  <c:v>0.024625365</c:v>
                </c:pt>
                <c:pt idx="34">
                  <c:v>0.025282425</c:v>
                </c:pt>
                <c:pt idx="35">
                  <c:v>0.024775674</c:v>
                </c:pt>
                <c:pt idx="36">
                  <c:v>0.024129979</c:v>
                </c:pt>
                <c:pt idx="37">
                  <c:v>0.024110799</c:v>
                </c:pt>
                <c:pt idx="38">
                  <c:v>0.025589141</c:v>
                </c:pt>
                <c:pt idx="39">
                  <c:v>0.024349848</c:v>
                </c:pt>
                <c:pt idx="40">
                  <c:v>0.024674738</c:v>
                </c:pt>
                <c:pt idx="41">
                  <c:v>0.024262351</c:v>
                </c:pt>
                <c:pt idx="42">
                  <c:v>0.026639349</c:v>
                </c:pt>
                <c:pt idx="43">
                  <c:v>0.024386492</c:v>
                </c:pt>
                <c:pt idx="44">
                  <c:v>0.0259074</c:v>
                </c:pt>
                <c:pt idx="45">
                  <c:v>0.024466709</c:v>
                </c:pt>
                <c:pt idx="46">
                  <c:v>0.02474489</c:v>
                </c:pt>
                <c:pt idx="47">
                  <c:v>0.024595055</c:v>
                </c:pt>
                <c:pt idx="48">
                  <c:v>0.024440246</c:v>
                </c:pt>
                <c:pt idx="49">
                  <c:v>0.025986195</c:v>
                </c:pt>
                <c:pt idx="50">
                  <c:v>0.024296449</c:v>
                </c:pt>
                <c:pt idx="51">
                  <c:v>0.024370923</c:v>
                </c:pt>
                <c:pt idx="52">
                  <c:v>0.025018749</c:v>
                </c:pt>
                <c:pt idx="53">
                  <c:v>0.023921536</c:v>
                </c:pt>
                <c:pt idx="54">
                  <c:v>0.024235888</c:v>
                </c:pt>
                <c:pt idx="55">
                  <c:v>0.02567652</c:v>
                </c:pt>
                <c:pt idx="56">
                  <c:v>0.025314275</c:v>
                </c:pt>
                <c:pt idx="57">
                  <c:v>0.026182562</c:v>
                </c:pt>
                <c:pt idx="58">
                  <c:v>0.02426614</c:v>
                </c:pt>
                <c:pt idx="59">
                  <c:v>0.02540201</c:v>
                </c:pt>
                <c:pt idx="60">
                  <c:v>0.025436464</c:v>
                </c:pt>
                <c:pt idx="61">
                  <c:v>0.026017808</c:v>
                </c:pt>
                <c:pt idx="62">
                  <c:v>0.025864954</c:v>
                </c:pt>
                <c:pt idx="63">
                  <c:v>0.025087657</c:v>
                </c:pt>
                <c:pt idx="64">
                  <c:v>0.025861934</c:v>
                </c:pt>
                <c:pt idx="65">
                  <c:v>0.024582089</c:v>
                </c:pt>
                <c:pt idx="66">
                  <c:v>0.024717953</c:v>
                </c:pt>
                <c:pt idx="67">
                  <c:v>0.025527277</c:v>
                </c:pt>
                <c:pt idx="68">
                  <c:v>0.024913255</c:v>
                </c:pt>
                <c:pt idx="69">
                  <c:v>0.023785494</c:v>
                </c:pt>
                <c:pt idx="70">
                  <c:v>0.025670541</c:v>
                </c:pt>
                <c:pt idx="71">
                  <c:v>0.024559356</c:v>
                </c:pt>
                <c:pt idx="72">
                  <c:v>0.025816469</c:v>
                </c:pt>
                <c:pt idx="73">
                  <c:v>0.025758453</c:v>
                </c:pt>
                <c:pt idx="74">
                  <c:v>0.030289621</c:v>
                </c:pt>
                <c:pt idx="75">
                  <c:v>0.026082099</c:v>
                </c:pt>
                <c:pt idx="76">
                  <c:v>0.023598778</c:v>
                </c:pt>
                <c:pt idx="77">
                  <c:v>0.025601277</c:v>
                </c:pt>
                <c:pt idx="78">
                  <c:v>0.025241933</c:v>
                </c:pt>
                <c:pt idx="79">
                  <c:v>0.023736596</c:v>
                </c:pt>
                <c:pt idx="80">
                  <c:v>0.025391828</c:v>
                </c:pt>
                <c:pt idx="81">
                  <c:v>0.025651419</c:v>
                </c:pt>
                <c:pt idx="82">
                  <c:v>0.025479207</c:v>
                </c:pt>
                <c:pt idx="83">
                  <c:v>0.025048231</c:v>
                </c:pt>
                <c:pt idx="84">
                  <c:v>0.025305158</c:v>
                </c:pt>
                <c:pt idx="85">
                  <c:v>0.027208261</c:v>
                </c:pt>
                <c:pt idx="86">
                  <c:v>0.02479367</c:v>
                </c:pt>
                <c:pt idx="87">
                  <c:v>0.02447103</c:v>
                </c:pt>
                <c:pt idx="88">
                  <c:v>0.02590006</c:v>
                </c:pt>
                <c:pt idx="89">
                  <c:v>0.025177701</c:v>
                </c:pt>
                <c:pt idx="90">
                  <c:v>0.026107082</c:v>
                </c:pt>
                <c:pt idx="91">
                  <c:v>0.024944808</c:v>
                </c:pt>
                <c:pt idx="92">
                  <c:v>0.024916274</c:v>
                </c:pt>
                <c:pt idx="93">
                  <c:v>0.02541237</c:v>
                </c:pt>
                <c:pt idx="94">
                  <c:v>0.025358616</c:v>
                </c:pt>
                <c:pt idx="95">
                  <c:v>0.025698187</c:v>
                </c:pt>
                <c:pt idx="96">
                  <c:v>0.025906689</c:v>
                </c:pt>
                <c:pt idx="97">
                  <c:v>0.026165275</c:v>
                </c:pt>
                <c:pt idx="98">
                  <c:v>0.025820849</c:v>
                </c:pt>
                <c:pt idx="99">
                  <c:v>0.02610051</c:v>
                </c:pt>
                <c:pt idx="100">
                  <c:v>0.026713467</c:v>
                </c:pt>
                <c:pt idx="101">
                  <c:v>0.026369397</c:v>
                </c:pt>
                <c:pt idx="102">
                  <c:v>0.025491697</c:v>
                </c:pt>
                <c:pt idx="103">
                  <c:v>0.02569428</c:v>
                </c:pt>
                <c:pt idx="104">
                  <c:v>0.025668469</c:v>
                </c:pt>
                <c:pt idx="105">
                  <c:v>0.025738028</c:v>
                </c:pt>
                <c:pt idx="106">
                  <c:v>0.026229508</c:v>
                </c:pt>
                <c:pt idx="107">
                  <c:v>0.025752177</c:v>
                </c:pt>
                <c:pt idx="108">
                  <c:v>0.028495624</c:v>
                </c:pt>
                <c:pt idx="109">
                  <c:v>0.025663615</c:v>
                </c:pt>
                <c:pt idx="110">
                  <c:v>0.024898217</c:v>
                </c:pt>
                <c:pt idx="111">
                  <c:v>0.024407094</c:v>
                </c:pt>
                <c:pt idx="112">
                  <c:v>0.025260285</c:v>
                </c:pt>
                <c:pt idx="113">
                  <c:v>0.02546707</c:v>
                </c:pt>
                <c:pt idx="114">
                  <c:v>0.027010355</c:v>
                </c:pt>
                <c:pt idx="115">
                  <c:v>0.024905618</c:v>
                </c:pt>
                <c:pt idx="116">
                  <c:v>0.025374955</c:v>
                </c:pt>
                <c:pt idx="117">
                  <c:v>0.02481966</c:v>
                </c:pt>
                <c:pt idx="118">
                  <c:v>0.025805103</c:v>
                </c:pt>
                <c:pt idx="119">
                  <c:v>0.02530581</c:v>
                </c:pt>
                <c:pt idx="120">
                  <c:v>0.02560033</c:v>
                </c:pt>
                <c:pt idx="121">
                  <c:v>0.028026464</c:v>
                </c:pt>
                <c:pt idx="122">
                  <c:v>0.025470445</c:v>
                </c:pt>
                <c:pt idx="123">
                  <c:v>0.027628817</c:v>
                </c:pt>
                <c:pt idx="124">
                  <c:v>0.025073391</c:v>
                </c:pt>
                <c:pt idx="125">
                  <c:v>0.024919885</c:v>
                </c:pt>
                <c:pt idx="126">
                  <c:v>0.024504064</c:v>
                </c:pt>
                <c:pt idx="127">
                  <c:v>0.027157467</c:v>
                </c:pt>
                <c:pt idx="128">
                  <c:v>0.024108667</c:v>
                </c:pt>
                <c:pt idx="129">
                  <c:v>0.025703219</c:v>
                </c:pt>
                <c:pt idx="130">
                  <c:v>0.025960858</c:v>
                </c:pt>
                <c:pt idx="131">
                  <c:v>0.025877623</c:v>
                </c:pt>
                <c:pt idx="132">
                  <c:v>0.02676657</c:v>
                </c:pt>
                <c:pt idx="133">
                  <c:v>0.025845773</c:v>
                </c:pt>
                <c:pt idx="134">
                  <c:v>0.025257088</c:v>
                </c:pt>
                <c:pt idx="135">
                  <c:v>0.02670293</c:v>
                </c:pt>
                <c:pt idx="136">
                  <c:v>0.026108444</c:v>
                </c:pt>
                <c:pt idx="137">
                  <c:v>0.026589206</c:v>
                </c:pt>
                <c:pt idx="138">
                  <c:v>0.026258278</c:v>
                </c:pt>
                <c:pt idx="139">
                  <c:v>0.024562554</c:v>
                </c:pt>
                <c:pt idx="140">
                  <c:v>0.025804629</c:v>
                </c:pt>
                <c:pt idx="141">
                  <c:v>0.02506451</c:v>
                </c:pt>
                <c:pt idx="142">
                  <c:v>0.026602171</c:v>
                </c:pt>
                <c:pt idx="143">
                  <c:v>0.02587928</c:v>
                </c:pt>
                <c:pt idx="144">
                  <c:v>0.025988919</c:v>
                </c:pt>
                <c:pt idx="145">
                  <c:v>0.026885207</c:v>
                </c:pt>
                <c:pt idx="146">
                  <c:v>0.025810904</c:v>
                </c:pt>
                <c:pt idx="147">
                  <c:v>0.033218067</c:v>
                </c:pt>
                <c:pt idx="148">
                  <c:v>0.026413856</c:v>
                </c:pt>
                <c:pt idx="149">
                  <c:v>0.025107667</c:v>
                </c:pt>
                <c:pt idx="150">
                  <c:v>0.02617676</c:v>
                </c:pt>
                <c:pt idx="151">
                  <c:v>0.026031956</c:v>
                </c:pt>
                <c:pt idx="152">
                  <c:v>0.026114955</c:v>
                </c:pt>
                <c:pt idx="153">
                  <c:v>0.025990872</c:v>
                </c:pt>
                <c:pt idx="154">
                  <c:v>0.025896448</c:v>
                </c:pt>
                <c:pt idx="155">
                  <c:v>0.025968732</c:v>
                </c:pt>
                <c:pt idx="156">
                  <c:v>0.026703817</c:v>
                </c:pt>
                <c:pt idx="157">
                  <c:v>0.026091393</c:v>
                </c:pt>
                <c:pt idx="158">
                  <c:v>0.025729208</c:v>
                </c:pt>
                <c:pt idx="159">
                  <c:v>0.027789368</c:v>
                </c:pt>
                <c:pt idx="160">
                  <c:v>0.02577716</c:v>
                </c:pt>
                <c:pt idx="161">
                  <c:v>0.026881003</c:v>
                </c:pt>
                <c:pt idx="162">
                  <c:v>0.026128393</c:v>
                </c:pt>
                <c:pt idx="163">
                  <c:v>0.026165985</c:v>
                </c:pt>
                <c:pt idx="164">
                  <c:v>0.025599501</c:v>
                </c:pt>
                <c:pt idx="165">
                  <c:v>0.025281182</c:v>
                </c:pt>
                <c:pt idx="166">
                  <c:v>0.024992997</c:v>
                </c:pt>
                <c:pt idx="167">
                  <c:v>0.025609032</c:v>
                </c:pt>
                <c:pt idx="168">
                  <c:v>0.026216247</c:v>
                </c:pt>
                <c:pt idx="169">
                  <c:v>0.026938486</c:v>
                </c:pt>
                <c:pt idx="170">
                  <c:v>0.025065103</c:v>
                </c:pt>
                <c:pt idx="171">
                  <c:v>0.026097018</c:v>
                </c:pt>
                <c:pt idx="172">
                  <c:v>0.025857672</c:v>
                </c:pt>
                <c:pt idx="173">
                  <c:v>0.032100253</c:v>
                </c:pt>
                <c:pt idx="174">
                  <c:v>0.026837787</c:v>
                </c:pt>
                <c:pt idx="175">
                  <c:v>0.026309368</c:v>
                </c:pt>
                <c:pt idx="176">
                  <c:v>0.02574016</c:v>
                </c:pt>
                <c:pt idx="177">
                  <c:v>0.026480515</c:v>
                </c:pt>
                <c:pt idx="178">
                  <c:v>0.024710257</c:v>
                </c:pt>
                <c:pt idx="179">
                  <c:v>0.026399589</c:v>
                </c:pt>
                <c:pt idx="180">
                  <c:v>0.025301903</c:v>
                </c:pt>
                <c:pt idx="181">
                  <c:v>0.027896934</c:v>
                </c:pt>
                <c:pt idx="182">
                  <c:v>0.026710981</c:v>
                </c:pt>
                <c:pt idx="183">
                  <c:v>0.026385144</c:v>
                </c:pt>
                <c:pt idx="184">
                  <c:v>0.026618155</c:v>
                </c:pt>
                <c:pt idx="185">
                  <c:v>0.025483824</c:v>
                </c:pt>
                <c:pt idx="186">
                  <c:v>0.02664965</c:v>
                </c:pt>
                <c:pt idx="187">
                  <c:v>0.026783145</c:v>
                </c:pt>
                <c:pt idx="188">
                  <c:v>0.026435582</c:v>
                </c:pt>
                <c:pt idx="189">
                  <c:v>0.026297409</c:v>
                </c:pt>
                <c:pt idx="190">
                  <c:v>0.027110107</c:v>
                </c:pt>
                <c:pt idx="191">
                  <c:v>0.026470037</c:v>
                </c:pt>
                <c:pt idx="192">
                  <c:v>0.026473648</c:v>
                </c:pt>
                <c:pt idx="193">
                  <c:v>0.025778936</c:v>
                </c:pt>
                <c:pt idx="194">
                  <c:v>0.026993779</c:v>
                </c:pt>
                <c:pt idx="195">
                  <c:v>0.026609335</c:v>
                </c:pt>
                <c:pt idx="196">
                  <c:v>0.027037647</c:v>
                </c:pt>
                <c:pt idx="197">
                  <c:v>0.025400056</c:v>
                </c:pt>
                <c:pt idx="198">
                  <c:v>0.026330739</c:v>
                </c:pt>
                <c:pt idx="199">
                  <c:v>0.024996549</c:v>
                </c:pt>
                <c:pt idx="200">
                  <c:v>0.027858514</c:v>
                </c:pt>
                <c:pt idx="201">
                  <c:v>0.027563698</c:v>
                </c:pt>
                <c:pt idx="202">
                  <c:v>0.037346616</c:v>
                </c:pt>
                <c:pt idx="203">
                  <c:v>0.062246965</c:v>
                </c:pt>
                <c:pt idx="204">
                  <c:v>0.040410157</c:v>
                </c:pt>
                <c:pt idx="205">
                  <c:v>0.03980016</c:v>
                </c:pt>
                <c:pt idx="206">
                  <c:v>0.040415721</c:v>
                </c:pt>
                <c:pt idx="207">
                  <c:v>0.0396611</c:v>
                </c:pt>
                <c:pt idx="208">
                  <c:v>0.040467936</c:v>
                </c:pt>
                <c:pt idx="209">
                  <c:v>0.041197103</c:v>
                </c:pt>
                <c:pt idx="210">
                  <c:v>0.040194136</c:v>
                </c:pt>
                <c:pt idx="211">
                  <c:v>0.041131923</c:v>
                </c:pt>
                <c:pt idx="212">
                  <c:v>0.041509915</c:v>
                </c:pt>
                <c:pt idx="213">
                  <c:v>0.041022877</c:v>
                </c:pt>
                <c:pt idx="214">
                  <c:v>0.033133234</c:v>
                </c:pt>
                <c:pt idx="215">
                  <c:v>0.025919773</c:v>
                </c:pt>
                <c:pt idx="216">
                  <c:v>0.025936408</c:v>
                </c:pt>
                <c:pt idx="217">
                  <c:v>0.026226133</c:v>
                </c:pt>
                <c:pt idx="218">
                  <c:v>0.026728859</c:v>
                </c:pt>
                <c:pt idx="219">
                  <c:v>0.026592995</c:v>
                </c:pt>
                <c:pt idx="220">
                  <c:v>0.026898053</c:v>
                </c:pt>
                <c:pt idx="221">
                  <c:v>0.026032608</c:v>
                </c:pt>
                <c:pt idx="222">
                  <c:v>0.026707192</c:v>
                </c:pt>
                <c:pt idx="223">
                  <c:v>0.027371534</c:v>
                </c:pt>
                <c:pt idx="224">
                  <c:v>0.025939072</c:v>
                </c:pt>
                <c:pt idx="225">
                  <c:v>0.065831347</c:v>
                </c:pt>
                <c:pt idx="226">
                  <c:v>0.070058168</c:v>
                </c:pt>
                <c:pt idx="227">
                  <c:v>0.039112789</c:v>
                </c:pt>
                <c:pt idx="228">
                  <c:v>0.040418149</c:v>
                </c:pt>
                <c:pt idx="229">
                  <c:v>0.040134936</c:v>
                </c:pt>
                <c:pt idx="230">
                  <c:v>0.040034888</c:v>
                </c:pt>
                <c:pt idx="231">
                  <c:v>0.040863452</c:v>
                </c:pt>
                <c:pt idx="232">
                  <c:v>0.04043212</c:v>
                </c:pt>
                <c:pt idx="233">
                  <c:v>0.041565149</c:v>
                </c:pt>
                <c:pt idx="234">
                  <c:v>0.041367007</c:v>
                </c:pt>
                <c:pt idx="235">
                  <c:v>0.04071113</c:v>
                </c:pt>
                <c:pt idx="236">
                  <c:v>0.041946811</c:v>
                </c:pt>
                <c:pt idx="237">
                  <c:v>0.041216697</c:v>
                </c:pt>
                <c:pt idx="238">
                  <c:v>0.041251744</c:v>
                </c:pt>
                <c:pt idx="239">
                  <c:v>0.04212009</c:v>
                </c:pt>
                <c:pt idx="240">
                  <c:v>0.041917034</c:v>
                </c:pt>
                <c:pt idx="241">
                  <c:v>0.043318179</c:v>
                </c:pt>
                <c:pt idx="242">
                  <c:v>0.042327645</c:v>
                </c:pt>
                <c:pt idx="243">
                  <c:v>0.042604109</c:v>
                </c:pt>
                <c:pt idx="244">
                  <c:v>0.043030349</c:v>
                </c:pt>
                <c:pt idx="245">
                  <c:v>0.042873528</c:v>
                </c:pt>
                <c:pt idx="246">
                  <c:v>0.042227952</c:v>
                </c:pt>
                <c:pt idx="247">
                  <c:v>0.042367723</c:v>
                </c:pt>
                <c:pt idx="248">
                  <c:v>0.037747518</c:v>
                </c:pt>
                <c:pt idx="249">
                  <c:v>0.02824734</c:v>
                </c:pt>
                <c:pt idx="250">
                  <c:v>0.027948202</c:v>
                </c:pt>
                <c:pt idx="251">
                  <c:v>0.02898065</c:v>
                </c:pt>
                <c:pt idx="252">
                  <c:v>0.027970401</c:v>
                </c:pt>
                <c:pt idx="253">
                  <c:v>0.028210931</c:v>
                </c:pt>
                <c:pt idx="254">
                  <c:v>0.026303862</c:v>
                </c:pt>
                <c:pt idx="255">
                  <c:v>0.047875159</c:v>
                </c:pt>
                <c:pt idx="256">
                  <c:v>0.097381988</c:v>
                </c:pt>
                <c:pt idx="257">
                  <c:v>0.076915778</c:v>
                </c:pt>
                <c:pt idx="258">
                  <c:v>0.045033322</c:v>
                </c:pt>
                <c:pt idx="259">
                  <c:v>0.041196037</c:v>
                </c:pt>
                <c:pt idx="260">
                  <c:v>0.040740671</c:v>
                </c:pt>
                <c:pt idx="261">
                  <c:v>0.041976352</c:v>
                </c:pt>
                <c:pt idx="262">
                  <c:v>0.043381523</c:v>
                </c:pt>
                <c:pt idx="263">
                  <c:v>0.040911699</c:v>
                </c:pt>
                <c:pt idx="264">
                  <c:v>0.041799344</c:v>
                </c:pt>
                <c:pt idx="265">
                  <c:v>0.041939411</c:v>
                </c:pt>
                <c:pt idx="266">
                  <c:v>0.041717115</c:v>
                </c:pt>
                <c:pt idx="267">
                  <c:v>0.042362336</c:v>
                </c:pt>
                <c:pt idx="268">
                  <c:v>0.043529109</c:v>
                </c:pt>
                <c:pt idx="269">
                  <c:v>0.044222044</c:v>
                </c:pt>
                <c:pt idx="270">
                  <c:v>0.044398047</c:v>
                </c:pt>
                <c:pt idx="271">
                  <c:v>0.042234405</c:v>
                </c:pt>
                <c:pt idx="272">
                  <c:v>0.043954994</c:v>
                </c:pt>
                <c:pt idx="273">
                  <c:v>0.0417952</c:v>
                </c:pt>
                <c:pt idx="274">
                  <c:v>0.045151781</c:v>
                </c:pt>
                <c:pt idx="275">
                  <c:v>0.041835515</c:v>
                </c:pt>
                <c:pt idx="276">
                  <c:v>0.043439184</c:v>
                </c:pt>
                <c:pt idx="277">
                  <c:v>0.044570496</c:v>
                </c:pt>
                <c:pt idx="278">
                  <c:v>0.044383187</c:v>
                </c:pt>
                <c:pt idx="279">
                  <c:v>0.043419234</c:v>
                </c:pt>
                <c:pt idx="280">
                  <c:v>0.042500332</c:v>
                </c:pt>
                <c:pt idx="281">
                  <c:v>0.04237761</c:v>
                </c:pt>
                <c:pt idx="282">
                  <c:v>0.043584106</c:v>
                </c:pt>
                <c:pt idx="283">
                  <c:v>0.044013661</c:v>
                </c:pt>
                <c:pt idx="284">
                  <c:v>0.045127272</c:v>
                </c:pt>
                <c:pt idx="285">
                  <c:v>0.044060073</c:v>
                </c:pt>
                <c:pt idx="286">
                  <c:v>0.04324856</c:v>
                </c:pt>
                <c:pt idx="287">
                  <c:v>0.044447834</c:v>
                </c:pt>
                <c:pt idx="288">
                  <c:v>0.044578725</c:v>
                </c:pt>
                <c:pt idx="289">
                  <c:v>0.044924097</c:v>
                </c:pt>
                <c:pt idx="290">
                  <c:v>0.082647581</c:v>
                </c:pt>
                <c:pt idx="291">
                  <c:v>0.09251853</c:v>
                </c:pt>
                <c:pt idx="292">
                  <c:v>0.062378152</c:v>
                </c:pt>
              </c:numCache>
            </c:numRef>
          </c:xVal>
          <c:yVal>
            <c:numRef>
              <c:f>energyList!$M$2:$M$109308</c:f>
              <c:numCache>
                <c:formatCode>General</c:formatCode>
                <c:ptCount val="109307"/>
                <c:pt idx="0">
                  <c:v>25.3</c:v>
                </c:pt>
                <c:pt idx="1">
                  <c:v>20.6</c:v>
                </c:pt>
                <c:pt idx="2">
                  <c:v>19.9</c:v>
                </c:pt>
                <c:pt idx="3">
                  <c:v>19.6</c:v>
                </c:pt>
                <c:pt idx="4">
                  <c:v>19.3</c:v>
                </c:pt>
                <c:pt idx="5">
                  <c:v>19.3</c:v>
                </c:pt>
                <c:pt idx="6">
                  <c:v>19.9</c:v>
                </c:pt>
                <c:pt idx="7">
                  <c:v>20.1</c:v>
                </c:pt>
                <c:pt idx="8">
                  <c:v>20.2</c:v>
                </c:pt>
                <c:pt idx="9">
                  <c:v>20.4</c:v>
                </c:pt>
                <c:pt idx="10">
                  <c:v>20.4</c:v>
                </c:pt>
                <c:pt idx="11">
                  <c:v>20.4</c:v>
                </c:pt>
                <c:pt idx="12">
                  <c:v>20.4</c:v>
                </c:pt>
                <c:pt idx="13">
                  <c:v>20.8</c:v>
                </c:pt>
                <c:pt idx="14">
                  <c:v>20.8</c:v>
                </c:pt>
                <c:pt idx="15">
                  <c:v>20.9</c:v>
                </c:pt>
                <c:pt idx="16">
                  <c:v>21.0</c:v>
                </c:pt>
                <c:pt idx="17">
                  <c:v>20.7</c:v>
                </c:pt>
                <c:pt idx="18">
                  <c:v>21.2</c:v>
                </c:pt>
                <c:pt idx="19">
                  <c:v>21.2</c:v>
                </c:pt>
                <c:pt idx="20">
                  <c:v>21.2</c:v>
                </c:pt>
                <c:pt idx="21">
                  <c:v>21.0</c:v>
                </c:pt>
                <c:pt idx="22">
                  <c:v>20.8</c:v>
                </c:pt>
                <c:pt idx="23">
                  <c:v>21.1</c:v>
                </c:pt>
                <c:pt idx="24">
                  <c:v>20.9</c:v>
                </c:pt>
                <c:pt idx="25">
                  <c:v>20.7</c:v>
                </c:pt>
                <c:pt idx="26">
                  <c:v>21.1</c:v>
                </c:pt>
                <c:pt idx="27">
                  <c:v>21.1</c:v>
                </c:pt>
                <c:pt idx="28">
                  <c:v>20.7</c:v>
                </c:pt>
                <c:pt idx="29">
                  <c:v>21.0</c:v>
                </c:pt>
                <c:pt idx="30">
                  <c:v>21.1</c:v>
                </c:pt>
                <c:pt idx="31">
                  <c:v>21.0</c:v>
                </c:pt>
                <c:pt idx="32">
                  <c:v>21.2</c:v>
                </c:pt>
                <c:pt idx="33">
                  <c:v>21.0</c:v>
                </c:pt>
                <c:pt idx="34">
                  <c:v>20.9</c:v>
                </c:pt>
                <c:pt idx="35">
                  <c:v>20.6</c:v>
                </c:pt>
                <c:pt idx="36">
                  <c:v>21.0</c:v>
                </c:pt>
                <c:pt idx="37">
                  <c:v>21.4</c:v>
                </c:pt>
                <c:pt idx="38">
                  <c:v>20.9</c:v>
                </c:pt>
                <c:pt idx="39">
                  <c:v>21.0</c:v>
                </c:pt>
                <c:pt idx="40">
                  <c:v>20.7</c:v>
                </c:pt>
                <c:pt idx="41">
                  <c:v>20.8</c:v>
                </c:pt>
                <c:pt idx="42">
                  <c:v>20.4</c:v>
                </c:pt>
                <c:pt idx="43">
                  <c:v>21.0</c:v>
                </c:pt>
                <c:pt idx="44">
                  <c:v>20.5</c:v>
                </c:pt>
                <c:pt idx="45">
                  <c:v>20.6</c:v>
                </c:pt>
                <c:pt idx="46">
                  <c:v>20.8</c:v>
                </c:pt>
                <c:pt idx="47">
                  <c:v>20.8</c:v>
                </c:pt>
                <c:pt idx="48">
                  <c:v>20.8</c:v>
                </c:pt>
                <c:pt idx="49">
                  <c:v>20.9</c:v>
                </c:pt>
                <c:pt idx="50">
                  <c:v>20.8</c:v>
                </c:pt>
                <c:pt idx="51">
                  <c:v>20.8</c:v>
                </c:pt>
                <c:pt idx="52">
                  <c:v>20.8</c:v>
                </c:pt>
                <c:pt idx="53">
                  <c:v>20.7</c:v>
                </c:pt>
                <c:pt idx="54">
                  <c:v>20.3</c:v>
                </c:pt>
                <c:pt idx="55">
                  <c:v>21.0</c:v>
                </c:pt>
                <c:pt idx="56">
                  <c:v>21.0</c:v>
                </c:pt>
                <c:pt idx="57">
                  <c:v>20.9</c:v>
                </c:pt>
                <c:pt idx="58">
                  <c:v>21.1</c:v>
                </c:pt>
                <c:pt idx="59">
                  <c:v>21.0</c:v>
                </c:pt>
                <c:pt idx="60">
                  <c:v>21.4</c:v>
                </c:pt>
                <c:pt idx="61">
                  <c:v>21.2</c:v>
                </c:pt>
                <c:pt idx="62">
                  <c:v>21.2</c:v>
                </c:pt>
                <c:pt idx="63">
                  <c:v>20.9</c:v>
                </c:pt>
                <c:pt idx="64">
                  <c:v>20.8</c:v>
                </c:pt>
                <c:pt idx="65">
                  <c:v>21.1</c:v>
                </c:pt>
                <c:pt idx="66">
                  <c:v>21.3</c:v>
                </c:pt>
                <c:pt idx="67">
                  <c:v>21.1</c:v>
                </c:pt>
                <c:pt idx="68">
                  <c:v>21.1</c:v>
                </c:pt>
                <c:pt idx="69">
                  <c:v>21.3</c:v>
                </c:pt>
                <c:pt idx="70">
                  <c:v>21.3</c:v>
                </c:pt>
                <c:pt idx="71">
                  <c:v>21.3</c:v>
                </c:pt>
                <c:pt idx="72">
                  <c:v>21.3</c:v>
                </c:pt>
                <c:pt idx="73">
                  <c:v>21.6</c:v>
                </c:pt>
                <c:pt idx="74">
                  <c:v>21.3</c:v>
                </c:pt>
                <c:pt idx="75">
                  <c:v>21.9</c:v>
                </c:pt>
                <c:pt idx="76">
                  <c:v>21.0</c:v>
                </c:pt>
                <c:pt idx="77">
                  <c:v>21.4</c:v>
                </c:pt>
                <c:pt idx="78">
                  <c:v>21.0</c:v>
                </c:pt>
                <c:pt idx="79">
                  <c:v>21.3</c:v>
                </c:pt>
                <c:pt idx="80">
                  <c:v>21.6</c:v>
                </c:pt>
                <c:pt idx="81">
                  <c:v>21.1</c:v>
                </c:pt>
                <c:pt idx="82">
                  <c:v>22.0</c:v>
                </c:pt>
                <c:pt idx="83">
                  <c:v>21.2</c:v>
                </c:pt>
                <c:pt idx="84">
                  <c:v>21.9</c:v>
                </c:pt>
                <c:pt idx="85">
                  <c:v>22.2</c:v>
                </c:pt>
                <c:pt idx="86">
                  <c:v>22.0</c:v>
                </c:pt>
                <c:pt idx="87">
                  <c:v>21.8</c:v>
                </c:pt>
                <c:pt idx="88">
                  <c:v>21.6</c:v>
                </c:pt>
                <c:pt idx="89">
                  <c:v>21.8</c:v>
                </c:pt>
                <c:pt idx="90">
                  <c:v>21.7</c:v>
                </c:pt>
                <c:pt idx="91">
                  <c:v>21.8</c:v>
                </c:pt>
                <c:pt idx="92">
                  <c:v>21.9</c:v>
                </c:pt>
                <c:pt idx="93">
                  <c:v>21.9</c:v>
                </c:pt>
                <c:pt idx="94">
                  <c:v>22.1</c:v>
                </c:pt>
                <c:pt idx="95">
                  <c:v>22.2</c:v>
                </c:pt>
                <c:pt idx="96">
                  <c:v>22.1</c:v>
                </c:pt>
                <c:pt idx="97">
                  <c:v>22.0</c:v>
                </c:pt>
                <c:pt idx="98">
                  <c:v>22.0</c:v>
                </c:pt>
                <c:pt idx="99">
                  <c:v>22.2</c:v>
                </c:pt>
                <c:pt idx="100">
                  <c:v>22.2</c:v>
                </c:pt>
                <c:pt idx="101">
                  <c:v>22.1</c:v>
                </c:pt>
                <c:pt idx="102">
                  <c:v>22.2</c:v>
                </c:pt>
                <c:pt idx="103">
                  <c:v>22.5</c:v>
                </c:pt>
                <c:pt idx="104">
                  <c:v>21.5</c:v>
                </c:pt>
                <c:pt idx="105">
                  <c:v>22.4</c:v>
                </c:pt>
                <c:pt idx="106">
                  <c:v>22.3</c:v>
                </c:pt>
                <c:pt idx="107">
                  <c:v>22.7</c:v>
                </c:pt>
                <c:pt idx="108">
                  <c:v>22.2</c:v>
                </c:pt>
                <c:pt idx="109">
                  <c:v>22.6</c:v>
                </c:pt>
                <c:pt idx="110">
                  <c:v>22.4</c:v>
                </c:pt>
                <c:pt idx="111">
                  <c:v>22.5</c:v>
                </c:pt>
                <c:pt idx="112">
                  <c:v>22.1</c:v>
                </c:pt>
                <c:pt idx="113">
                  <c:v>22.3</c:v>
                </c:pt>
                <c:pt idx="114">
                  <c:v>22.3</c:v>
                </c:pt>
                <c:pt idx="115">
                  <c:v>22.4</c:v>
                </c:pt>
                <c:pt idx="116">
                  <c:v>22.3</c:v>
                </c:pt>
                <c:pt idx="117">
                  <c:v>22.3</c:v>
                </c:pt>
                <c:pt idx="118">
                  <c:v>22.3</c:v>
                </c:pt>
                <c:pt idx="119">
                  <c:v>21.8</c:v>
                </c:pt>
                <c:pt idx="120">
                  <c:v>22.1</c:v>
                </c:pt>
                <c:pt idx="121">
                  <c:v>22.2</c:v>
                </c:pt>
                <c:pt idx="122">
                  <c:v>22.3</c:v>
                </c:pt>
                <c:pt idx="123">
                  <c:v>22.2</c:v>
                </c:pt>
                <c:pt idx="124">
                  <c:v>21.8</c:v>
                </c:pt>
                <c:pt idx="125">
                  <c:v>22.1</c:v>
                </c:pt>
                <c:pt idx="126">
                  <c:v>22.2</c:v>
                </c:pt>
                <c:pt idx="127">
                  <c:v>22.0</c:v>
                </c:pt>
                <c:pt idx="128">
                  <c:v>21.9</c:v>
                </c:pt>
                <c:pt idx="129">
                  <c:v>22.2</c:v>
                </c:pt>
                <c:pt idx="130">
                  <c:v>22.0</c:v>
                </c:pt>
                <c:pt idx="131">
                  <c:v>21.6</c:v>
                </c:pt>
                <c:pt idx="132">
                  <c:v>22.1</c:v>
                </c:pt>
                <c:pt idx="133">
                  <c:v>22.0</c:v>
                </c:pt>
                <c:pt idx="134">
                  <c:v>22.1</c:v>
                </c:pt>
                <c:pt idx="135">
                  <c:v>21.9</c:v>
                </c:pt>
                <c:pt idx="136">
                  <c:v>21.8</c:v>
                </c:pt>
                <c:pt idx="137">
                  <c:v>21.7</c:v>
                </c:pt>
                <c:pt idx="138">
                  <c:v>21.5</c:v>
                </c:pt>
                <c:pt idx="139">
                  <c:v>22.0</c:v>
                </c:pt>
                <c:pt idx="140">
                  <c:v>21.5</c:v>
                </c:pt>
                <c:pt idx="141">
                  <c:v>21.6</c:v>
                </c:pt>
                <c:pt idx="142">
                  <c:v>21.5</c:v>
                </c:pt>
                <c:pt idx="143">
                  <c:v>21.6</c:v>
                </c:pt>
                <c:pt idx="144">
                  <c:v>21.5</c:v>
                </c:pt>
                <c:pt idx="145">
                  <c:v>21.5</c:v>
                </c:pt>
                <c:pt idx="146">
                  <c:v>21.7</c:v>
                </c:pt>
                <c:pt idx="147">
                  <c:v>21.2</c:v>
                </c:pt>
                <c:pt idx="148">
                  <c:v>21.5</c:v>
                </c:pt>
                <c:pt idx="149">
                  <c:v>21.2</c:v>
                </c:pt>
                <c:pt idx="150">
                  <c:v>21.3</c:v>
                </c:pt>
                <c:pt idx="151">
                  <c:v>21.3</c:v>
                </c:pt>
                <c:pt idx="152">
                  <c:v>20.8</c:v>
                </c:pt>
                <c:pt idx="153">
                  <c:v>21.3</c:v>
                </c:pt>
                <c:pt idx="154">
                  <c:v>21.1</c:v>
                </c:pt>
                <c:pt idx="155">
                  <c:v>20.9</c:v>
                </c:pt>
                <c:pt idx="156">
                  <c:v>20.9</c:v>
                </c:pt>
                <c:pt idx="157">
                  <c:v>21.1</c:v>
                </c:pt>
                <c:pt idx="158">
                  <c:v>21.2</c:v>
                </c:pt>
                <c:pt idx="159">
                  <c:v>21.2</c:v>
                </c:pt>
                <c:pt idx="160">
                  <c:v>21.2</c:v>
                </c:pt>
                <c:pt idx="161">
                  <c:v>21.2</c:v>
                </c:pt>
                <c:pt idx="162">
                  <c:v>21.1</c:v>
                </c:pt>
                <c:pt idx="163">
                  <c:v>21.3</c:v>
                </c:pt>
                <c:pt idx="164">
                  <c:v>21.2</c:v>
                </c:pt>
                <c:pt idx="165">
                  <c:v>21.3</c:v>
                </c:pt>
                <c:pt idx="166">
                  <c:v>21.4</c:v>
                </c:pt>
                <c:pt idx="167">
                  <c:v>21.2</c:v>
                </c:pt>
                <c:pt idx="168">
                  <c:v>21.3</c:v>
                </c:pt>
                <c:pt idx="169">
                  <c:v>21.3</c:v>
                </c:pt>
                <c:pt idx="170">
                  <c:v>21.3</c:v>
                </c:pt>
                <c:pt idx="171">
                  <c:v>21.5</c:v>
                </c:pt>
                <c:pt idx="172">
                  <c:v>21.4</c:v>
                </c:pt>
                <c:pt idx="173">
                  <c:v>21.3</c:v>
                </c:pt>
                <c:pt idx="174">
                  <c:v>21.2</c:v>
                </c:pt>
                <c:pt idx="175">
                  <c:v>21.2</c:v>
                </c:pt>
                <c:pt idx="176">
                  <c:v>21.5</c:v>
                </c:pt>
                <c:pt idx="177">
                  <c:v>21.5</c:v>
                </c:pt>
                <c:pt idx="178">
                  <c:v>21.6</c:v>
                </c:pt>
                <c:pt idx="179">
                  <c:v>21.1</c:v>
                </c:pt>
                <c:pt idx="180">
                  <c:v>21.7</c:v>
                </c:pt>
                <c:pt idx="181">
                  <c:v>22.2</c:v>
                </c:pt>
                <c:pt idx="182">
                  <c:v>21.6</c:v>
                </c:pt>
                <c:pt idx="183">
                  <c:v>21.8</c:v>
                </c:pt>
                <c:pt idx="184">
                  <c:v>21.6</c:v>
                </c:pt>
                <c:pt idx="185">
                  <c:v>21.8</c:v>
                </c:pt>
                <c:pt idx="186">
                  <c:v>21.1</c:v>
                </c:pt>
                <c:pt idx="187">
                  <c:v>21.7</c:v>
                </c:pt>
                <c:pt idx="188">
                  <c:v>22.0</c:v>
                </c:pt>
                <c:pt idx="189">
                  <c:v>21.8</c:v>
                </c:pt>
                <c:pt idx="190">
                  <c:v>22.3</c:v>
                </c:pt>
                <c:pt idx="191">
                  <c:v>22.0</c:v>
                </c:pt>
                <c:pt idx="192">
                  <c:v>22.0</c:v>
                </c:pt>
                <c:pt idx="193">
                  <c:v>21.9</c:v>
                </c:pt>
                <c:pt idx="194">
                  <c:v>22.0</c:v>
                </c:pt>
                <c:pt idx="195">
                  <c:v>21.8</c:v>
                </c:pt>
                <c:pt idx="196">
                  <c:v>21.8</c:v>
                </c:pt>
                <c:pt idx="197">
                  <c:v>21.8</c:v>
                </c:pt>
                <c:pt idx="198">
                  <c:v>21.9</c:v>
                </c:pt>
                <c:pt idx="199">
                  <c:v>21.9</c:v>
                </c:pt>
                <c:pt idx="200">
                  <c:v>21.9</c:v>
                </c:pt>
                <c:pt idx="201">
                  <c:v>22.1</c:v>
                </c:pt>
                <c:pt idx="202">
                  <c:v>22.1</c:v>
                </c:pt>
                <c:pt idx="203">
                  <c:v>6.2</c:v>
                </c:pt>
                <c:pt idx="204">
                  <c:v>5.5</c:v>
                </c:pt>
                <c:pt idx="205">
                  <c:v>6.5</c:v>
                </c:pt>
                <c:pt idx="206">
                  <c:v>7.7</c:v>
                </c:pt>
                <c:pt idx="207">
                  <c:v>8.5</c:v>
                </c:pt>
                <c:pt idx="208">
                  <c:v>8.8</c:v>
                </c:pt>
                <c:pt idx="209">
                  <c:v>9.4</c:v>
                </c:pt>
                <c:pt idx="210">
                  <c:v>9.8</c:v>
                </c:pt>
                <c:pt idx="211">
                  <c:v>10.5</c:v>
                </c:pt>
                <c:pt idx="212">
                  <c:v>11.0</c:v>
                </c:pt>
                <c:pt idx="213">
                  <c:v>11.9</c:v>
                </c:pt>
                <c:pt idx="214">
                  <c:v>12.0</c:v>
                </c:pt>
                <c:pt idx="215">
                  <c:v>11.8</c:v>
                </c:pt>
                <c:pt idx="216">
                  <c:v>11.8</c:v>
                </c:pt>
                <c:pt idx="217">
                  <c:v>12.2</c:v>
                </c:pt>
                <c:pt idx="218">
                  <c:v>12.4</c:v>
                </c:pt>
                <c:pt idx="219">
                  <c:v>12.4</c:v>
                </c:pt>
                <c:pt idx="220">
                  <c:v>12.8</c:v>
                </c:pt>
                <c:pt idx="221">
                  <c:v>12.9</c:v>
                </c:pt>
                <c:pt idx="222">
                  <c:v>12.9</c:v>
                </c:pt>
                <c:pt idx="223">
                  <c:v>13.5</c:v>
                </c:pt>
                <c:pt idx="224">
                  <c:v>13.6</c:v>
                </c:pt>
                <c:pt idx="225">
                  <c:v>13.7</c:v>
                </c:pt>
                <c:pt idx="226">
                  <c:v>4.0</c:v>
                </c:pt>
                <c:pt idx="227">
                  <c:v>4.4</c:v>
                </c:pt>
                <c:pt idx="228">
                  <c:v>4.9</c:v>
                </c:pt>
                <c:pt idx="229">
                  <c:v>6.6</c:v>
                </c:pt>
                <c:pt idx="230">
                  <c:v>7.5</c:v>
                </c:pt>
                <c:pt idx="231">
                  <c:v>8.4</c:v>
                </c:pt>
                <c:pt idx="232">
                  <c:v>8.200000000000001</c:v>
                </c:pt>
                <c:pt idx="233">
                  <c:v>8.9</c:v>
                </c:pt>
                <c:pt idx="234">
                  <c:v>9.6</c:v>
                </c:pt>
                <c:pt idx="235">
                  <c:v>9.9</c:v>
                </c:pt>
                <c:pt idx="236">
                  <c:v>10.3</c:v>
                </c:pt>
                <c:pt idx="237">
                  <c:v>10.8</c:v>
                </c:pt>
                <c:pt idx="238">
                  <c:v>11.1</c:v>
                </c:pt>
                <c:pt idx="239">
                  <c:v>11.8</c:v>
                </c:pt>
                <c:pt idx="240">
                  <c:v>12.1</c:v>
                </c:pt>
                <c:pt idx="241">
                  <c:v>13.1</c:v>
                </c:pt>
                <c:pt idx="242">
                  <c:v>13.4</c:v>
                </c:pt>
                <c:pt idx="243">
                  <c:v>13.5</c:v>
                </c:pt>
                <c:pt idx="244">
                  <c:v>13.8</c:v>
                </c:pt>
                <c:pt idx="245">
                  <c:v>14.1</c:v>
                </c:pt>
                <c:pt idx="246">
                  <c:v>14.4</c:v>
                </c:pt>
                <c:pt idx="247">
                  <c:v>14.9</c:v>
                </c:pt>
                <c:pt idx="248">
                  <c:v>15.4</c:v>
                </c:pt>
                <c:pt idx="249">
                  <c:v>15.3</c:v>
                </c:pt>
                <c:pt idx="250">
                  <c:v>14.9</c:v>
                </c:pt>
                <c:pt idx="251">
                  <c:v>15.2</c:v>
                </c:pt>
                <c:pt idx="252">
                  <c:v>15.3</c:v>
                </c:pt>
                <c:pt idx="253">
                  <c:v>15.2</c:v>
                </c:pt>
                <c:pt idx="254">
                  <c:v>15.3</c:v>
                </c:pt>
                <c:pt idx="255">
                  <c:v>15.1</c:v>
                </c:pt>
                <c:pt idx="256">
                  <c:v>4.4</c:v>
                </c:pt>
                <c:pt idx="257">
                  <c:v>3.7</c:v>
                </c:pt>
                <c:pt idx="258">
                  <c:v>4.6</c:v>
                </c:pt>
                <c:pt idx="259">
                  <c:v>5.5</c:v>
                </c:pt>
                <c:pt idx="260">
                  <c:v>6.5</c:v>
                </c:pt>
                <c:pt idx="261">
                  <c:v>7.7</c:v>
                </c:pt>
                <c:pt idx="262">
                  <c:v>8.3</c:v>
                </c:pt>
                <c:pt idx="263">
                  <c:v>8.6</c:v>
                </c:pt>
                <c:pt idx="264">
                  <c:v>9.1</c:v>
                </c:pt>
                <c:pt idx="265">
                  <c:v>9.5</c:v>
                </c:pt>
                <c:pt idx="266">
                  <c:v>10.6</c:v>
                </c:pt>
                <c:pt idx="267">
                  <c:v>10.5</c:v>
                </c:pt>
                <c:pt idx="268">
                  <c:v>11.3</c:v>
                </c:pt>
                <c:pt idx="269">
                  <c:v>11.8</c:v>
                </c:pt>
                <c:pt idx="270">
                  <c:v>12.1</c:v>
                </c:pt>
                <c:pt idx="271">
                  <c:v>12.6</c:v>
                </c:pt>
                <c:pt idx="272">
                  <c:v>13.0</c:v>
                </c:pt>
                <c:pt idx="273">
                  <c:v>13.5</c:v>
                </c:pt>
                <c:pt idx="274">
                  <c:v>13.6</c:v>
                </c:pt>
                <c:pt idx="275">
                  <c:v>14.2</c:v>
                </c:pt>
                <c:pt idx="276">
                  <c:v>15.2</c:v>
                </c:pt>
                <c:pt idx="277">
                  <c:v>15.0</c:v>
                </c:pt>
                <c:pt idx="278">
                  <c:v>15.5</c:v>
                </c:pt>
                <c:pt idx="279">
                  <c:v>15.8</c:v>
                </c:pt>
                <c:pt idx="280">
                  <c:v>16.3</c:v>
                </c:pt>
                <c:pt idx="281">
                  <c:v>16.7</c:v>
                </c:pt>
                <c:pt idx="282">
                  <c:v>16.9</c:v>
                </c:pt>
                <c:pt idx="283">
                  <c:v>17.0</c:v>
                </c:pt>
                <c:pt idx="284">
                  <c:v>17.6</c:v>
                </c:pt>
                <c:pt idx="285">
                  <c:v>18.0</c:v>
                </c:pt>
                <c:pt idx="286">
                  <c:v>18.5</c:v>
                </c:pt>
                <c:pt idx="287">
                  <c:v>18.4</c:v>
                </c:pt>
                <c:pt idx="288">
                  <c:v>18.7</c:v>
                </c:pt>
                <c:pt idx="289">
                  <c:v>18.9</c:v>
                </c:pt>
                <c:pt idx="290">
                  <c:v>19.5</c:v>
                </c:pt>
                <c:pt idx="291">
                  <c:v>4.0</c:v>
                </c:pt>
                <c:pt idx="292">
                  <c:v>4.2</c:v>
                </c:pt>
              </c:numCache>
            </c:numRef>
          </c:yVal>
          <c:smooth val="0"/>
          <c:extLst xmlns:c16r2="http://schemas.microsoft.com/office/drawing/2015/06/chart">
            <c:ext xmlns:c16="http://schemas.microsoft.com/office/drawing/2014/chart" uri="{C3380CC4-5D6E-409C-BE32-E72D297353CC}">
              <c16:uniqueId val="{00000000-BB5B-4E59-B0B5-05B09E4FB9B5}"/>
            </c:ext>
          </c:extLst>
        </c:ser>
        <c:dLbls>
          <c:showLegendKey val="0"/>
          <c:showVal val="0"/>
          <c:showCatName val="0"/>
          <c:showSerName val="0"/>
          <c:showPercent val="0"/>
          <c:showBubbleSize val="0"/>
        </c:dLbls>
        <c:axId val="-1255572400"/>
        <c:axId val="-1295016064"/>
      </c:scatterChart>
      <c:valAx>
        <c:axId val="-1255572400"/>
        <c:scaling>
          <c:orientation val="minMax"/>
        </c:scaling>
        <c:delete val="0"/>
        <c:axPos val="b"/>
        <c:title>
          <c:tx>
            <c:rich>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r>
                  <a:rPr lang="en-AU" sz="1600"/>
                  <a:t>energy</a:t>
                </a:r>
                <a:r>
                  <a:rPr lang="en-AU" sz="1600" baseline="0"/>
                  <a:t> (Wh)</a:t>
                </a:r>
                <a:endParaRPr lang="en-AU" sz="1600"/>
              </a:p>
            </c:rich>
          </c:tx>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295016064"/>
        <c:crosses val="autoZero"/>
        <c:crossBetween val="midCat"/>
      </c:valAx>
      <c:valAx>
        <c:axId val="-1295016064"/>
        <c:scaling>
          <c:orientation val="minMax"/>
          <c:max val="28.0"/>
          <c:min val="3.0"/>
        </c:scaling>
        <c:delete val="0"/>
        <c:axPos val="l"/>
        <c:title>
          <c:tx>
            <c:rich>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r>
                  <a:rPr lang="en-AU" sz="1600"/>
                  <a:t>Temperature (C)</a:t>
                </a:r>
              </a:p>
            </c:rich>
          </c:tx>
          <c:layout/>
          <c:overlay val="0"/>
          <c:spPr>
            <a:noFill/>
            <a:ln>
              <a:noFill/>
            </a:ln>
            <a:effectLst/>
          </c:spPr>
          <c:txPr>
            <a:bodyPr rot="-54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255572400"/>
        <c:crosses val="autoZero"/>
        <c:crossBetween val="midCat"/>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lrMapOvr bg1="lt1" tx1="dk1" bg2="lt2" tx2="dk2" accent1="accent1" accent2="accent2" accent3="accent3" accent4="accent4" accent5="accent5" accent6="accent6" hlink="hlink" folHlink="folHlink"/>
  <c:chart>
    <c:autoTitleDeleted val="1"/>
    <c:plotArea>
      <c:layout>
        <c:manualLayout>
          <c:layoutTarget val="inner"/>
          <c:xMode val="edge"/>
          <c:yMode val="edge"/>
          <c:x val="0.121422161301243"/>
          <c:y val="0.0623487580226616"/>
          <c:w val="0.769427828275041"/>
          <c:h val="0.815555391305419"/>
        </c:manualLayout>
      </c:layout>
      <c:scatterChart>
        <c:scatterStyle val="smoothMarker"/>
        <c:varyColors val="0"/>
        <c:ser>
          <c:idx val="0"/>
          <c:order val="0"/>
          <c:spPr>
            <a:ln w="19050" cap="rnd">
              <a:solidFill>
                <a:schemeClr val="accent1"/>
              </a:solidFill>
              <a:round/>
            </a:ln>
            <a:effectLst/>
          </c:spPr>
          <c:marker>
            <c:symbol val="none"/>
          </c:marker>
          <c:xVal>
            <c:numRef>
              <c:f>'nexus 9-2_Test-300 runs  sum of'!$D$1:$D$101</c:f>
              <c:numCache>
                <c:formatCode>General</c:formatCode>
                <c:ptCount val="101"/>
                <c:pt idx="1">
                  <c:v>10.0</c:v>
                </c:pt>
                <c:pt idx="2">
                  <c:v>20.0</c:v>
                </c:pt>
                <c:pt idx="3">
                  <c:v>30.0</c:v>
                </c:pt>
                <c:pt idx="4">
                  <c:v>40.0</c:v>
                </c:pt>
                <c:pt idx="5">
                  <c:v>50.0</c:v>
                </c:pt>
                <c:pt idx="6">
                  <c:v>60.0</c:v>
                </c:pt>
                <c:pt idx="7">
                  <c:v>70.0</c:v>
                </c:pt>
                <c:pt idx="8">
                  <c:v>80.0</c:v>
                </c:pt>
                <c:pt idx="9">
                  <c:v>90.0</c:v>
                </c:pt>
                <c:pt idx="10">
                  <c:v>100.0</c:v>
                </c:pt>
                <c:pt idx="11">
                  <c:v>110.0</c:v>
                </c:pt>
                <c:pt idx="12">
                  <c:v>120.0</c:v>
                </c:pt>
                <c:pt idx="13">
                  <c:v>130.0</c:v>
                </c:pt>
                <c:pt idx="14">
                  <c:v>140.0</c:v>
                </c:pt>
                <c:pt idx="15">
                  <c:v>150.0</c:v>
                </c:pt>
                <c:pt idx="16">
                  <c:v>160.0</c:v>
                </c:pt>
                <c:pt idx="17">
                  <c:v>170.0</c:v>
                </c:pt>
                <c:pt idx="18">
                  <c:v>180.0</c:v>
                </c:pt>
                <c:pt idx="19">
                  <c:v>190.0</c:v>
                </c:pt>
                <c:pt idx="20">
                  <c:v>200.0</c:v>
                </c:pt>
                <c:pt idx="21">
                  <c:v>210.0</c:v>
                </c:pt>
                <c:pt idx="22">
                  <c:v>220.0</c:v>
                </c:pt>
                <c:pt idx="23">
                  <c:v>230.0</c:v>
                </c:pt>
                <c:pt idx="24">
                  <c:v>240.0</c:v>
                </c:pt>
                <c:pt idx="25">
                  <c:v>250.0</c:v>
                </c:pt>
                <c:pt idx="26">
                  <c:v>260.0</c:v>
                </c:pt>
                <c:pt idx="27">
                  <c:v>270.0</c:v>
                </c:pt>
                <c:pt idx="28">
                  <c:v>280.0</c:v>
                </c:pt>
                <c:pt idx="29">
                  <c:v>290.0</c:v>
                </c:pt>
                <c:pt idx="30">
                  <c:v>300.0</c:v>
                </c:pt>
                <c:pt idx="31">
                  <c:v>310.0</c:v>
                </c:pt>
                <c:pt idx="32">
                  <c:v>320.0</c:v>
                </c:pt>
                <c:pt idx="33">
                  <c:v>330.0</c:v>
                </c:pt>
                <c:pt idx="34">
                  <c:v>340.0</c:v>
                </c:pt>
                <c:pt idx="35">
                  <c:v>350.0</c:v>
                </c:pt>
                <c:pt idx="36">
                  <c:v>360.0</c:v>
                </c:pt>
                <c:pt idx="37">
                  <c:v>370.0</c:v>
                </c:pt>
                <c:pt idx="38">
                  <c:v>380.0</c:v>
                </c:pt>
                <c:pt idx="39">
                  <c:v>390.0</c:v>
                </c:pt>
                <c:pt idx="40">
                  <c:v>400.0</c:v>
                </c:pt>
                <c:pt idx="41">
                  <c:v>410.0</c:v>
                </c:pt>
                <c:pt idx="42">
                  <c:v>420.0</c:v>
                </c:pt>
                <c:pt idx="43">
                  <c:v>430.0</c:v>
                </c:pt>
                <c:pt idx="44">
                  <c:v>440.0</c:v>
                </c:pt>
                <c:pt idx="45">
                  <c:v>450.0</c:v>
                </c:pt>
                <c:pt idx="46">
                  <c:v>460.0</c:v>
                </c:pt>
                <c:pt idx="47">
                  <c:v>470.0</c:v>
                </c:pt>
                <c:pt idx="48">
                  <c:v>480.0</c:v>
                </c:pt>
                <c:pt idx="49">
                  <c:v>490.0</c:v>
                </c:pt>
                <c:pt idx="50">
                  <c:v>500.0</c:v>
                </c:pt>
                <c:pt idx="51">
                  <c:v>510.0</c:v>
                </c:pt>
                <c:pt idx="52">
                  <c:v>520.0</c:v>
                </c:pt>
                <c:pt idx="53">
                  <c:v>530.0</c:v>
                </c:pt>
                <c:pt idx="54">
                  <c:v>540.0</c:v>
                </c:pt>
                <c:pt idx="55">
                  <c:v>550.0</c:v>
                </c:pt>
                <c:pt idx="56">
                  <c:v>560.0</c:v>
                </c:pt>
                <c:pt idx="57">
                  <c:v>570.0</c:v>
                </c:pt>
                <c:pt idx="58">
                  <c:v>580.0</c:v>
                </c:pt>
                <c:pt idx="59">
                  <c:v>590.0</c:v>
                </c:pt>
                <c:pt idx="60">
                  <c:v>600.0</c:v>
                </c:pt>
                <c:pt idx="61">
                  <c:v>610.0</c:v>
                </c:pt>
                <c:pt idx="62">
                  <c:v>620.0</c:v>
                </c:pt>
                <c:pt idx="63">
                  <c:v>630.0</c:v>
                </c:pt>
                <c:pt idx="64">
                  <c:v>640.0</c:v>
                </c:pt>
                <c:pt idx="65">
                  <c:v>650.0</c:v>
                </c:pt>
                <c:pt idx="66">
                  <c:v>660.0</c:v>
                </c:pt>
                <c:pt idx="67">
                  <c:v>670.0</c:v>
                </c:pt>
                <c:pt idx="68">
                  <c:v>680.0</c:v>
                </c:pt>
                <c:pt idx="69">
                  <c:v>690.0</c:v>
                </c:pt>
                <c:pt idx="70">
                  <c:v>700.0</c:v>
                </c:pt>
                <c:pt idx="71">
                  <c:v>710.0</c:v>
                </c:pt>
                <c:pt idx="72">
                  <c:v>720.0</c:v>
                </c:pt>
                <c:pt idx="73">
                  <c:v>730.0</c:v>
                </c:pt>
                <c:pt idx="74">
                  <c:v>740.0</c:v>
                </c:pt>
                <c:pt idx="75">
                  <c:v>750.0</c:v>
                </c:pt>
                <c:pt idx="76">
                  <c:v>760.0</c:v>
                </c:pt>
                <c:pt idx="77">
                  <c:v>770.0</c:v>
                </c:pt>
                <c:pt idx="78">
                  <c:v>780.0</c:v>
                </c:pt>
                <c:pt idx="79">
                  <c:v>790.0</c:v>
                </c:pt>
                <c:pt idx="80">
                  <c:v>800.0</c:v>
                </c:pt>
                <c:pt idx="81">
                  <c:v>810.0</c:v>
                </c:pt>
                <c:pt idx="82">
                  <c:v>820.0</c:v>
                </c:pt>
                <c:pt idx="83">
                  <c:v>830.0</c:v>
                </c:pt>
                <c:pt idx="84">
                  <c:v>840.0</c:v>
                </c:pt>
                <c:pt idx="85">
                  <c:v>850.0</c:v>
                </c:pt>
                <c:pt idx="86">
                  <c:v>860.0</c:v>
                </c:pt>
                <c:pt idx="87">
                  <c:v>870.0</c:v>
                </c:pt>
                <c:pt idx="88">
                  <c:v>880.0</c:v>
                </c:pt>
                <c:pt idx="89">
                  <c:v>890.0</c:v>
                </c:pt>
                <c:pt idx="90">
                  <c:v>900.0</c:v>
                </c:pt>
                <c:pt idx="91">
                  <c:v>910.0</c:v>
                </c:pt>
                <c:pt idx="92">
                  <c:v>920.0</c:v>
                </c:pt>
                <c:pt idx="93">
                  <c:v>930.0</c:v>
                </c:pt>
                <c:pt idx="94">
                  <c:v>940.0</c:v>
                </c:pt>
                <c:pt idx="95">
                  <c:v>950.0</c:v>
                </c:pt>
                <c:pt idx="96">
                  <c:v>960.0</c:v>
                </c:pt>
                <c:pt idx="97">
                  <c:v>970.0</c:v>
                </c:pt>
                <c:pt idx="98">
                  <c:v>980.0</c:v>
                </c:pt>
                <c:pt idx="99">
                  <c:v>990.0</c:v>
                </c:pt>
                <c:pt idx="100">
                  <c:v>1000.0</c:v>
                </c:pt>
              </c:numCache>
            </c:numRef>
          </c:xVal>
          <c:yVal>
            <c:numRef>
              <c:f>'nexus 9-2_Test-300 runs  sum of'!$C$1:$C$101</c:f>
              <c:numCache>
                <c:formatCode>General</c:formatCode>
                <c:ptCount val="101"/>
                <c:pt idx="1">
                  <c:v>2.052061399999999</c:v>
                </c:pt>
                <c:pt idx="2">
                  <c:v>1.830541</c:v>
                </c:pt>
                <c:pt idx="3">
                  <c:v>1.9064709</c:v>
                </c:pt>
                <c:pt idx="4">
                  <c:v>1.907974599999999</c:v>
                </c:pt>
                <c:pt idx="5">
                  <c:v>1.8419902</c:v>
                </c:pt>
                <c:pt idx="6">
                  <c:v>1.7711338</c:v>
                </c:pt>
                <c:pt idx="7">
                  <c:v>1.860058</c:v>
                </c:pt>
                <c:pt idx="8">
                  <c:v>1.8421323</c:v>
                </c:pt>
                <c:pt idx="9">
                  <c:v>1.7862298</c:v>
                </c:pt>
                <c:pt idx="10">
                  <c:v>1.7636391</c:v>
                </c:pt>
                <c:pt idx="11">
                  <c:v>1.9014152</c:v>
                </c:pt>
                <c:pt idx="12">
                  <c:v>1.8191687</c:v>
                </c:pt>
                <c:pt idx="13">
                  <c:v>1.8365971</c:v>
                </c:pt>
                <c:pt idx="14">
                  <c:v>1.8013376</c:v>
                </c:pt>
                <c:pt idx="15">
                  <c:v>1.8067189</c:v>
                </c:pt>
                <c:pt idx="16">
                  <c:v>1.7927654</c:v>
                </c:pt>
                <c:pt idx="17">
                  <c:v>1.7843294</c:v>
                </c:pt>
                <c:pt idx="18">
                  <c:v>1.7834237</c:v>
                </c:pt>
                <c:pt idx="19">
                  <c:v>1.8048186</c:v>
                </c:pt>
                <c:pt idx="20">
                  <c:v>1.7893436</c:v>
                </c:pt>
                <c:pt idx="21">
                  <c:v>1.8213768</c:v>
                </c:pt>
                <c:pt idx="22">
                  <c:v>1.7636864</c:v>
                </c:pt>
                <c:pt idx="23">
                  <c:v>1.8098624</c:v>
                </c:pt>
                <c:pt idx="24">
                  <c:v>1.7940028</c:v>
                </c:pt>
                <c:pt idx="25">
                  <c:v>1.7737623</c:v>
                </c:pt>
                <c:pt idx="26">
                  <c:v>1.777255</c:v>
                </c:pt>
                <c:pt idx="27">
                  <c:v>1.8283032</c:v>
                </c:pt>
                <c:pt idx="28">
                  <c:v>1.8882669</c:v>
                </c:pt>
                <c:pt idx="29">
                  <c:v>1.7880532</c:v>
                </c:pt>
                <c:pt idx="30">
                  <c:v>1.7928424</c:v>
                </c:pt>
                <c:pt idx="31">
                  <c:v>1.8128816</c:v>
                </c:pt>
                <c:pt idx="32">
                  <c:v>1.8189615</c:v>
                </c:pt>
                <c:pt idx="33">
                  <c:v>1.7874908</c:v>
                </c:pt>
                <c:pt idx="34">
                  <c:v>1.7986499</c:v>
                </c:pt>
                <c:pt idx="35">
                  <c:v>1.7820384</c:v>
                </c:pt>
                <c:pt idx="36">
                  <c:v>1.7836783</c:v>
                </c:pt>
                <c:pt idx="37">
                  <c:v>1.7907349</c:v>
                </c:pt>
                <c:pt idx="38">
                  <c:v>1.8209387</c:v>
                </c:pt>
                <c:pt idx="39">
                  <c:v>1.8262312</c:v>
                </c:pt>
                <c:pt idx="40">
                  <c:v>1.7867211</c:v>
                </c:pt>
                <c:pt idx="41">
                  <c:v>1.7518286</c:v>
                </c:pt>
                <c:pt idx="42">
                  <c:v>1.7716074</c:v>
                </c:pt>
                <c:pt idx="43">
                  <c:v>1.7150418</c:v>
                </c:pt>
                <c:pt idx="44">
                  <c:v>1.8343416</c:v>
                </c:pt>
                <c:pt idx="45">
                  <c:v>1.814255</c:v>
                </c:pt>
                <c:pt idx="46">
                  <c:v>1.8043805</c:v>
                </c:pt>
                <c:pt idx="47">
                  <c:v>1.791836</c:v>
                </c:pt>
                <c:pt idx="48">
                  <c:v>1.7518523</c:v>
                </c:pt>
                <c:pt idx="49">
                  <c:v>1.8446424</c:v>
                </c:pt>
                <c:pt idx="50">
                  <c:v>1.837645</c:v>
                </c:pt>
                <c:pt idx="51">
                  <c:v>2.0161566</c:v>
                </c:pt>
                <c:pt idx="52">
                  <c:v>1.7630411</c:v>
                </c:pt>
                <c:pt idx="53">
                  <c:v>1.7232291</c:v>
                </c:pt>
                <c:pt idx="54">
                  <c:v>1.8078852</c:v>
                </c:pt>
                <c:pt idx="55">
                  <c:v>1.7459146</c:v>
                </c:pt>
                <c:pt idx="56">
                  <c:v>1.73012</c:v>
                </c:pt>
                <c:pt idx="57">
                  <c:v>1.6875907</c:v>
                </c:pt>
                <c:pt idx="58">
                  <c:v>1.7031071</c:v>
                </c:pt>
                <c:pt idx="59">
                  <c:v>1.6765973</c:v>
                </c:pt>
                <c:pt idx="60">
                  <c:v>1.692901</c:v>
                </c:pt>
                <c:pt idx="61">
                  <c:v>1.7477853</c:v>
                </c:pt>
                <c:pt idx="62">
                  <c:v>1.7534625</c:v>
                </c:pt>
                <c:pt idx="63">
                  <c:v>1.7774977</c:v>
                </c:pt>
                <c:pt idx="64">
                  <c:v>1.7777523</c:v>
                </c:pt>
                <c:pt idx="65">
                  <c:v>1.7293978</c:v>
                </c:pt>
                <c:pt idx="66">
                  <c:v>1.7875499</c:v>
                </c:pt>
                <c:pt idx="67">
                  <c:v>1.7367089</c:v>
                </c:pt>
                <c:pt idx="68">
                  <c:v>1.7236376</c:v>
                </c:pt>
                <c:pt idx="69">
                  <c:v>1.7794336</c:v>
                </c:pt>
                <c:pt idx="70">
                  <c:v>1.8106794</c:v>
                </c:pt>
                <c:pt idx="71">
                  <c:v>1.6909</c:v>
                </c:pt>
                <c:pt idx="72">
                  <c:v>1.7200028</c:v>
                </c:pt>
                <c:pt idx="73">
                  <c:v>1.6939547</c:v>
                </c:pt>
                <c:pt idx="74">
                  <c:v>1.7467197</c:v>
                </c:pt>
                <c:pt idx="75">
                  <c:v>1.7000464</c:v>
                </c:pt>
                <c:pt idx="76">
                  <c:v>1.705404</c:v>
                </c:pt>
                <c:pt idx="77">
                  <c:v>1.8202343</c:v>
                </c:pt>
                <c:pt idx="78">
                  <c:v>1.6872059</c:v>
                </c:pt>
                <c:pt idx="79">
                  <c:v>1.7583229</c:v>
                </c:pt>
                <c:pt idx="80">
                  <c:v>1.7553155</c:v>
                </c:pt>
                <c:pt idx="81">
                  <c:v>1.7613362</c:v>
                </c:pt>
                <c:pt idx="82">
                  <c:v>1.7328254</c:v>
                </c:pt>
                <c:pt idx="83">
                  <c:v>1.851332</c:v>
                </c:pt>
                <c:pt idx="84">
                  <c:v>1.7841045</c:v>
                </c:pt>
                <c:pt idx="85">
                  <c:v>1.7164685</c:v>
                </c:pt>
                <c:pt idx="86">
                  <c:v>1.7300785</c:v>
                </c:pt>
                <c:pt idx="87">
                  <c:v>1.8114431</c:v>
                </c:pt>
                <c:pt idx="88">
                  <c:v>1.747211</c:v>
                </c:pt>
                <c:pt idx="89">
                  <c:v>1.6698189</c:v>
                </c:pt>
                <c:pt idx="90">
                  <c:v>1.6749989</c:v>
                </c:pt>
                <c:pt idx="91">
                  <c:v>1.7403201</c:v>
                </c:pt>
                <c:pt idx="92">
                  <c:v>1.7127863</c:v>
                </c:pt>
                <c:pt idx="93">
                  <c:v>1.7540605</c:v>
                </c:pt>
                <c:pt idx="94">
                  <c:v>1.7153496</c:v>
                </c:pt>
                <c:pt idx="95">
                  <c:v>1.7854365</c:v>
                </c:pt>
                <c:pt idx="96">
                  <c:v>1.7245729</c:v>
                </c:pt>
                <c:pt idx="97">
                  <c:v>1.7559845</c:v>
                </c:pt>
                <c:pt idx="98">
                  <c:v>1.7022368</c:v>
                </c:pt>
                <c:pt idx="99">
                  <c:v>1.7716606</c:v>
                </c:pt>
                <c:pt idx="100">
                  <c:v>1.7715659</c:v>
                </c:pt>
              </c:numCache>
            </c:numRef>
          </c:yVal>
          <c:smooth val="1"/>
          <c:extLst xmlns:c16r2="http://schemas.microsoft.com/office/drawing/2015/06/chart">
            <c:ext xmlns:c16="http://schemas.microsoft.com/office/drawing/2014/chart" uri="{C3380CC4-5D6E-409C-BE32-E72D297353CC}">
              <c16:uniqueId val="{00000000-11AE-4B2D-8ED9-599BB7E4F2D1}"/>
            </c:ext>
          </c:extLst>
        </c:ser>
        <c:dLbls>
          <c:showLegendKey val="0"/>
          <c:showVal val="0"/>
          <c:showCatName val="0"/>
          <c:showSerName val="0"/>
          <c:showPercent val="0"/>
          <c:showBubbleSize val="0"/>
        </c:dLbls>
        <c:axId val="-1297407440"/>
        <c:axId val="-1298324864"/>
      </c:scatterChart>
      <c:scatterChart>
        <c:scatterStyle val="smoothMarker"/>
        <c:varyColors val="0"/>
        <c:ser>
          <c:idx val="1"/>
          <c:order val="1"/>
          <c:spPr>
            <a:ln w="19050" cap="rnd">
              <a:solidFill>
                <a:schemeClr val="accent2"/>
              </a:solidFill>
              <a:round/>
            </a:ln>
            <a:effectLst/>
          </c:spPr>
          <c:marker>
            <c:symbol val="none"/>
          </c:marker>
          <c:xVal>
            <c:numRef>
              <c:f>'nexus 9-2_Test-300 runs  sum of'!$D$2:$D$101</c:f>
              <c:numCache>
                <c:formatCode>General</c:formatCode>
                <c:ptCount val="100"/>
                <c:pt idx="0">
                  <c:v>10.0</c:v>
                </c:pt>
                <c:pt idx="1">
                  <c:v>20.0</c:v>
                </c:pt>
                <c:pt idx="2">
                  <c:v>30.0</c:v>
                </c:pt>
                <c:pt idx="3">
                  <c:v>40.0</c:v>
                </c:pt>
                <c:pt idx="4">
                  <c:v>50.0</c:v>
                </c:pt>
                <c:pt idx="5">
                  <c:v>60.0</c:v>
                </c:pt>
                <c:pt idx="6">
                  <c:v>70.0</c:v>
                </c:pt>
                <c:pt idx="7">
                  <c:v>80.0</c:v>
                </c:pt>
                <c:pt idx="8">
                  <c:v>90.0</c:v>
                </c:pt>
                <c:pt idx="9">
                  <c:v>100.0</c:v>
                </c:pt>
                <c:pt idx="10">
                  <c:v>110.0</c:v>
                </c:pt>
                <c:pt idx="11">
                  <c:v>120.0</c:v>
                </c:pt>
                <c:pt idx="12">
                  <c:v>130.0</c:v>
                </c:pt>
                <c:pt idx="13">
                  <c:v>140.0</c:v>
                </c:pt>
                <c:pt idx="14">
                  <c:v>150.0</c:v>
                </c:pt>
                <c:pt idx="15">
                  <c:v>160.0</c:v>
                </c:pt>
                <c:pt idx="16">
                  <c:v>170.0</c:v>
                </c:pt>
                <c:pt idx="17">
                  <c:v>180.0</c:v>
                </c:pt>
                <c:pt idx="18">
                  <c:v>190.0</c:v>
                </c:pt>
                <c:pt idx="19">
                  <c:v>200.0</c:v>
                </c:pt>
                <c:pt idx="20">
                  <c:v>210.0</c:v>
                </c:pt>
                <c:pt idx="21">
                  <c:v>220.0</c:v>
                </c:pt>
                <c:pt idx="22">
                  <c:v>230.0</c:v>
                </c:pt>
                <c:pt idx="23">
                  <c:v>240.0</c:v>
                </c:pt>
                <c:pt idx="24">
                  <c:v>250.0</c:v>
                </c:pt>
                <c:pt idx="25">
                  <c:v>260.0</c:v>
                </c:pt>
                <c:pt idx="26">
                  <c:v>270.0</c:v>
                </c:pt>
                <c:pt idx="27">
                  <c:v>280.0</c:v>
                </c:pt>
                <c:pt idx="28">
                  <c:v>290.0</c:v>
                </c:pt>
                <c:pt idx="29">
                  <c:v>300.0</c:v>
                </c:pt>
                <c:pt idx="30">
                  <c:v>310.0</c:v>
                </c:pt>
                <c:pt idx="31">
                  <c:v>320.0</c:v>
                </c:pt>
                <c:pt idx="32">
                  <c:v>330.0</c:v>
                </c:pt>
                <c:pt idx="33">
                  <c:v>340.0</c:v>
                </c:pt>
                <c:pt idx="34">
                  <c:v>350.0</c:v>
                </c:pt>
                <c:pt idx="35">
                  <c:v>360.0</c:v>
                </c:pt>
                <c:pt idx="36">
                  <c:v>370.0</c:v>
                </c:pt>
                <c:pt idx="37">
                  <c:v>380.0</c:v>
                </c:pt>
                <c:pt idx="38">
                  <c:v>390.0</c:v>
                </c:pt>
                <c:pt idx="39">
                  <c:v>400.0</c:v>
                </c:pt>
                <c:pt idx="40">
                  <c:v>410.0</c:v>
                </c:pt>
                <c:pt idx="41">
                  <c:v>420.0</c:v>
                </c:pt>
                <c:pt idx="42">
                  <c:v>430.0</c:v>
                </c:pt>
                <c:pt idx="43">
                  <c:v>440.0</c:v>
                </c:pt>
                <c:pt idx="44">
                  <c:v>450.0</c:v>
                </c:pt>
                <c:pt idx="45">
                  <c:v>460.0</c:v>
                </c:pt>
                <c:pt idx="46">
                  <c:v>470.0</c:v>
                </c:pt>
                <c:pt idx="47">
                  <c:v>480.0</c:v>
                </c:pt>
                <c:pt idx="48">
                  <c:v>490.0</c:v>
                </c:pt>
                <c:pt idx="49">
                  <c:v>500.0</c:v>
                </c:pt>
                <c:pt idx="50">
                  <c:v>510.0</c:v>
                </c:pt>
                <c:pt idx="51">
                  <c:v>520.0</c:v>
                </c:pt>
                <c:pt idx="52">
                  <c:v>530.0</c:v>
                </c:pt>
                <c:pt idx="53">
                  <c:v>540.0</c:v>
                </c:pt>
                <c:pt idx="54">
                  <c:v>550.0</c:v>
                </c:pt>
                <c:pt idx="55">
                  <c:v>560.0</c:v>
                </c:pt>
                <c:pt idx="56">
                  <c:v>570.0</c:v>
                </c:pt>
                <c:pt idx="57">
                  <c:v>580.0</c:v>
                </c:pt>
                <c:pt idx="58">
                  <c:v>590.0</c:v>
                </c:pt>
                <c:pt idx="59">
                  <c:v>600.0</c:v>
                </c:pt>
                <c:pt idx="60">
                  <c:v>610.0</c:v>
                </c:pt>
                <c:pt idx="61">
                  <c:v>620.0</c:v>
                </c:pt>
                <c:pt idx="62">
                  <c:v>630.0</c:v>
                </c:pt>
                <c:pt idx="63">
                  <c:v>640.0</c:v>
                </c:pt>
                <c:pt idx="64">
                  <c:v>650.0</c:v>
                </c:pt>
                <c:pt idx="65">
                  <c:v>660.0</c:v>
                </c:pt>
                <c:pt idx="66">
                  <c:v>670.0</c:v>
                </c:pt>
                <c:pt idx="67">
                  <c:v>680.0</c:v>
                </c:pt>
                <c:pt idx="68">
                  <c:v>690.0</c:v>
                </c:pt>
                <c:pt idx="69">
                  <c:v>700.0</c:v>
                </c:pt>
                <c:pt idx="70">
                  <c:v>710.0</c:v>
                </c:pt>
                <c:pt idx="71">
                  <c:v>720.0</c:v>
                </c:pt>
                <c:pt idx="72">
                  <c:v>730.0</c:v>
                </c:pt>
                <c:pt idx="73">
                  <c:v>740.0</c:v>
                </c:pt>
                <c:pt idx="74">
                  <c:v>750.0</c:v>
                </c:pt>
                <c:pt idx="75">
                  <c:v>760.0</c:v>
                </c:pt>
                <c:pt idx="76">
                  <c:v>770.0</c:v>
                </c:pt>
                <c:pt idx="77">
                  <c:v>780.0</c:v>
                </c:pt>
                <c:pt idx="78">
                  <c:v>790.0</c:v>
                </c:pt>
                <c:pt idx="79">
                  <c:v>800.0</c:v>
                </c:pt>
                <c:pt idx="80">
                  <c:v>810.0</c:v>
                </c:pt>
                <c:pt idx="81">
                  <c:v>820.0</c:v>
                </c:pt>
                <c:pt idx="82">
                  <c:v>830.0</c:v>
                </c:pt>
                <c:pt idx="83">
                  <c:v>840.0</c:v>
                </c:pt>
                <c:pt idx="84">
                  <c:v>850.0</c:v>
                </c:pt>
                <c:pt idx="85">
                  <c:v>860.0</c:v>
                </c:pt>
                <c:pt idx="86">
                  <c:v>870.0</c:v>
                </c:pt>
                <c:pt idx="87">
                  <c:v>880.0</c:v>
                </c:pt>
                <c:pt idx="88">
                  <c:v>890.0</c:v>
                </c:pt>
                <c:pt idx="89">
                  <c:v>900.0</c:v>
                </c:pt>
                <c:pt idx="90">
                  <c:v>910.0</c:v>
                </c:pt>
                <c:pt idx="91">
                  <c:v>920.0</c:v>
                </c:pt>
                <c:pt idx="92">
                  <c:v>930.0</c:v>
                </c:pt>
                <c:pt idx="93">
                  <c:v>940.0</c:v>
                </c:pt>
                <c:pt idx="94">
                  <c:v>950.0</c:v>
                </c:pt>
                <c:pt idx="95">
                  <c:v>960.0</c:v>
                </c:pt>
                <c:pt idx="96">
                  <c:v>970.0</c:v>
                </c:pt>
                <c:pt idx="97">
                  <c:v>980.0</c:v>
                </c:pt>
                <c:pt idx="98">
                  <c:v>990.0</c:v>
                </c:pt>
                <c:pt idx="99">
                  <c:v>1000.0</c:v>
                </c:pt>
              </c:numCache>
            </c:numRef>
          </c:xVal>
          <c:yVal>
            <c:numRef>
              <c:f>'nexus 9-2_Test-300 runs  sum of'!$M$2:$M$101</c:f>
              <c:numCache>
                <c:formatCode>General</c:formatCode>
                <c:ptCount val="100"/>
                <c:pt idx="0">
                  <c:v>26.3</c:v>
                </c:pt>
                <c:pt idx="1">
                  <c:v>26.7</c:v>
                </c:pt>
                <c:pt idx="2">
                  <c:v>26.8</c:v>
                </c:pt>
                <c:pt idx="3">
                  <c:v>26.9</c:v>
                </c:pt>
                <c:pt idx="4">
                  <c:v>27.1</c:v>
                </c:pt>
                <c:pt idx="5">
                  <c:v>27.1</c:v>
                </c:pt>
                <c:pt idx="6">
                  <c:v>27.0</c:v>
                </c:pt>
                <c:pt idx="7">
                  <c:v>27.2</c:v>
                </c:pt>
                <c:pt idx="8">
                  <c:v>27.3</c:v>
                </c:pt>
                <c:pt idx="9">
                  <c:v>27.3</c:v>
                </c:pt>
                <c:pt idx="10">
                  <c:v>27.4</c:v>
                </c:pt>
                <c:pt idx="11">
                  <c:v>27.4</c:v>
                </c:pt>
                <c:pt idx="12">
                  <c:v>27.4</c:v>
                </c:pt>
                <c:pt idx="13">
                  <c:v>27.5</c:v>
                </c:pt>
                <c:pt idx="14">
                  <c:v>27.5</c:v>
                </c:pt>
                <c:pt idx="15">
                  <c:v>27.5</c:v>
                </c:pt>
                <c:pt idx="16">
                  <c:v>27.5</c:v>
                </c:pt>
                <c:pt idx="17">
                  <c:v>27.6</c:v>
                </c:pt>
                <c:pt idx="18">
                  <c:v>27.6</c:v>
                </c:pt>
                <c:pt idx="19">
                  <c:v>27.5</c:v>
                </c:pt>
                <c:pt idx="20">
                  <c:v>27.6</c:v>
                </c:pt>
                <c:pt idx="21">
                  <c:v>27.6</c:v>
                </c:pt>
                <c:pt idx="22">
                  <c:v>27.5</c:v>
                </c:pt>
                <c:pt idx="23">
                  <c:v>27.5</c:v>
                </c:pt>
                <c:pt idx="24">
                  <c:v>27.6</c:v>
                </c:pt>
                <c:pt idx="25">
                  <c:v>27.6</c:v>
                </c:pt>
                <c:pt idx="26">
                  <c:v>27.6</c:v>
                </c:pt>
                <c:pt idx="27">
                  <c:v>27.6</c:v>
                </c:pt>
                <c:pt idx="28">
                  <c:v>27.6</c:v>
                </c:pt>
                <c:pt idx="29">
                  <c:v>27.6</c:v>
                </c:pt>
                <c:pt idx="30">
                  <c:v>27.6</c:v>
                </c:pt>
                <c:pt idx="31">
                  <c:v>27.6</c:v>
                </c:pt>
                <c:pt idx="32">
                  <c:v>27.7</c:v>
                </c:pt>
                <c:pt idx="33">
                  <c:v>27.4</c:v>
                </c:pt>
                <c:pt idx="34">
                  <c:v>27.7</c:v>
                </c:pt>
                <c:pt idx="35">
                  <c:v>27.7</c:v>
                </c:pt>
                <c:pt idx="36">
                  <c:v>27.6</c:v>
                </c:pt>
                <c:pt idx="37">
                  <c:v>27.6</c:v>
                </c:pt>
                <c:pt idx="38">
                  <c:v>27.7</c:v>
                </c:pt>
                <c:pt idx="39">
                  <c:v>27.5</c:v>
                </c:pt>
                <c:pt idx="40">
                  <c:v>27.7</c:v>
                </c:pt>
                <c:pt idx="41">
                  <c:v>27.5</c:v>
                </c:pt>
                <c:pt idx="42">
                  <c:v>27.8</c:v>
                </c:pt>
                <c:pt idx="43">
                  <c:v>27.7</c:v>
                </c:pt>
                <c:pt idx="44">
                  <c:v>27.7</c:v>
                </c:pt>
                <c:pt idx="45">
                  <c:v>27.6</c:v>
                </c:pt>
                <c:pt idx="46">
                  <c:v>27.8</c:v>
                </c:pt>
                <c:pt idx="47">
                  <c:v>27.8</c:v>
                </c:pt>
                <c:pt idx="48">
                  <c:v>27.6</c:v>
                </c:pt>
                <c:pt idx="49">
                  <c:v>27.7</c:v>
                </c:pt>
                <c:pt idx="50">
                  <c:v>27.8</c:v>
                </c:pt>
                <c:pt idx="51">
                  <c:v>27.7</c:v>
                </c:pt>
                <c:pt idx="52">
                  <c:v>27.8</c:v>
                </c:pt>
                <c:pt idx="53">
                  <c:v>27.8</c:v>
                </c:pt>
                <c:pt idx="54">
                  <c:v>27.8</c:v>
                </c:pt>
                <c:pt idx="55">
                  <c:v>27.7</c:v>
                </c:pt>
                <c:pt idx="56">
                  <c:v>27.7</c:v>
                </c:pt>
                <c:pt idx="57">
                  <c:v>27.7</c:v>
                </c:pt>
                <c:pt idx="58">
                  <c:v>27.7</c:v>
                </c:pt>
                <c:pt idx="59">
                  <c:v>27.7</c:v>
                </c:pt>
                <c:pt idx="60">
                  <c:v>27.6</c:v>
                </c:pt>
                <c:pt idx="61">
                  <c:v>27.6</c:v>
                </c:pt>
                <c:pt idx="62">
                  <c:v>27.6</c:v>
                </c:pt>
                <c:pt idx="63">
                  <c:v>27.6</c:v>
                </c:pt>
                <c:pt idx="64">
                  <c:v>27.5</c:v>
                </c:pt>
                <c:pt idx="65">
                  <c:v>27.4</c:v>
                </c:pt>
                <c:pt idx="66">
                  <c:v>27.6</c:v>
                </c:pt>
                <c:pt idx="67">
                  <c:v>27.5</c:v>
                </c:pt>
                <c:pt idx="68">
                  <c:v>27.6</c:v>
                </c:pt>
                <c:pt idx="69">
                  <c:v>27.6</c:v>
                </c:pt>
                <c:pt idx="70">
                  <c:v>27.6</c:v>
                </c:pt>
                <c:pt idx="71">
                  <c:v>27.5</c:v>
                </c:pt>
                <c:pt idx="72">
                  <c:v>27.5</c:v>
                </c:pt>
                <c:pt idx="73">
                  <c:v>27.6</c:v>
                </c:pt>
                <c:pt idx="74">
                  <c:v>27.5</c:v>
                </c:pt>
                <c:pt idx="75">
                  <c:v>27.5</c:v>
                </c:pt>
                <c:pt idx="76">
                  <c:v>27.6</c:v>
                </c:pt>
                <c:pt idx="77">
                  <c:v>27.6</c:v>
                </c:pt>
                <c:pt idx="78">
                  <c:v>27.6</c:v>
                </c:pt>
                <c:pt idx="79">
                  <c:v>27.6</c:v>
                </c:pt>
                <c:pt idx="80">
                  <c:v>27.4</c:v>
                </c:pt>
                <c:pt idx="81">
                  <c:v>27.5</c:v>
                </c:pt>
                <c:pt idx="82">
                  <c:v>27.6</c:v>
                </c:pt>
                <c:pt idx="83">
                  <c:v>27.6</c:v>
                </c:pt>
                <c:pt idx="84">
                  <c:v>27.6</c:v>
                </c:pt>
                <c:pt idx="85">
                  <c:v>27.6</c:v>
                </c:pt>
                <c:pt idx="86">
                  <c:v>27.6</c:v>
                </c:pt>
                <c:pt idx="87">
                  <c:v>27.6</c:v>
                </c:pt>
                <c:pt idx="88">
                  <c:v>27.6</c:v>
                </c:pt>
                <c:pt idx="89">
                  <c:v>27.6</c:v>
                </c:pt>
                <c:pt idx="90">
                  <c:v>27.6</c:v>
                </c:pt>
                <c:pt idx="91">
                  <c:v>27.6</c:v>
                </c:pt>
                <c:pt idx="92">
                  <c:v>27.6</c:v>
                </c:pt>
                <c:pt idx="93">
                  <c:v>27.6</c:v>
                </c:pt>
                <c:pt idx="94">
                  <c:v>27.6</c:v>
                </c:pt>
                <c:pt idx="95">
                  <c:v>27.6</c:v>
                </c:pt>
                <c:pt idx="96">
                  <c:v>27.5</c:v>
                </c:pt>
                <c:pt idx="97">
                  <c:v>27.6</c:v>
                </c:pt>
                <c:pt idx="98">
                  <c:v>27.6</c:v>
                </c:pt>
                <c:pt idx="99">
                  <c:v>27.6</c:v>
                </c:pt>
              </c:numCache>
            </c:numRef>
          </c:yVal>
          <c:smooth val="1"/>
          <c:extLst xmlns:c16r2="http://schemas.microsoft.com/office/drawing/2015/06/chart">
            <c:ext xmlns:c16="http://schemas.microsoft.com/office/drawing/2014/chart" uri="{C3380CC4-5D6E-409C-BE32-E72D297353CC}">
              <c16:uniqueId val="{00000001-11AE-4B2D-8ED9-599BB7E4F2D1}"/>
            </c:ext>
          </c:extLst>
        </c:ser>
        <c:dLbls>
          <c:showLegendKey val="0"/>
          <c:showVal val="0"/>
          <c:showCatName val="0"/>
          <c:showSerName val="0"/>
          <c:showPercent val="0"/>
          <c:showBubbleSize val="0"/>
        </c:dLbls>
        <c:axId val="-1298638976"/>
        <c:axId val="-1297727664"/>
      </c:scatterChart>
      <c:valAx>
        <c:axId val="-1297407440"/>
        <c:scaling>
          <c:orientation val="minMax"/>
          <c:max val="1000.0"/>
        </c:scaling>
        <c:delete val="0"/>
        <c:axPos val="b"/>
        <c:title>
          <c:tx>
            <c:rich>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r>
                  <a:rPr lang="en-AU" sz="1600"/>
                  <a:t>Evaluations</a:t>
                </a:r>
              </a:p>
            </c:rich>
          </c:tx>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crossAx val="-1298324864"/>
        <c:crosses val="autoZero"/>
        <c:crossBetween val="midCat"/>
      </c:valAx>
      <c:valAx>
        <c:axId val="-1298324864"/>
        <c:scaling>
          <c:orientation val="minMax"/>
          <c:max val="8.0"/>
          <c:min val="0.0"/>
        </c:scaling>
        <c:delete val="0"/>
        <c:axPos val="l"/>
        <c:title>
          <c:tx>
            <c:rich>
              <a:bodyPr rot="-5400000" spcFirstLastPara="1" vertOverflow="ellipsis" vert="horz" wrap="square" anchor="ctr" anchorCtr="1"/>
              <a:lstStyle/>
              <a:p>
                <a:pPr>
                  <a:defRPr sz="1000" b="0" i="0" u="none" strike="noStrike" kern="1200" baseline="0">
                    <a:solidFill>
                      <a:schemeClr val="accent1"/>
                    </a:solidFill>
                    <a:latin typeface="+mn-lt"/>
                    <a:ea typeface="+mn-ea"/>
                    <a:cs typeface="+mn-cs"/>
                  </a:defRPr>
                </a:pPr>
                <a:r>
                  <a:rPr lang="en-AU" sz="1600">
                    <a:solidFill>
                      <a:schemeClr val="accent1"/>
                    </a:solidFill>
                  </a:rPr>
                  <a:t>Energy (nWh)</a:t>
                </a:r>
              </a:p>
            </c:rich>
          </c:tx>
          <c:layout/>
          <c:overlay val="0"/>
          <c:spPr>
            <a:noFill/>
            <a:ln>
              <a:noFill/>
            </a:ln>
            <a:effectLst/>
          </c:spPr>
          <c:txPr>
            <a:bodyPr rot="-5400000" spcFirstLastPara="1" vertOverflow="ellipsis" vert="horz" wrap="square" anchor="ctr" anchorCtr="1"/>
            <a:lstStyle/>
            <a:p>
              <a:pPr>
                <a:defRPr sz="1000" b="0" i="0" u="none" strike="noStrike" kern="1200" baseline="0">
                  <a:solidFill>
                    <a:schemeClr val="accent1"/>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accent1"/>
            </a:solidFill>
            <a:round/>
          </a:ln>
          <a:effectLst/>
        </c:spPr>
        <c:txPr>
          <a:bodyPr rot="-60000000" spcFirstLastPara="1" vertOverflow="ellipsis" vert="horz" wrap="square" anchor="ctr" anchorCtr="1"/>
          <a:lstStyle/>
          <a:p>
            <a:pPr>
              <a:defRPr sz="1600" b="0" i="0" u="none" strike="noStrike" kern="1200" baseline="0">
                <a:solidFill>
                  <a:schemeClr val="accent1"/>
                </a:solidFill>
                <a:latin typeface="+mn-lt"/>
                <a:ea typeface="+mn-ea"/>
                <a:cs typeface="+mn-cs"/>
              </a:defRPr>
            </a:pPr>
            <a:endParaRPr lang="en-US"/>
          </a:p>
        </c:txPr>
        <c:crossAx val="-1297407440"/>
        <c:crosses val="autoZero"/>
        <c:crossBetween val="midCat"/>
        <c:majorUnit val="2.0"/>
      </c:valAx>
      <c:valAx>
        <c:axId val="-1297727664"/>
        <c:scaling>
          <c:orientation val="minMax"/>
          <c:max val="40.0"/>
        </c:scaling>
        <c:delete val="0"/>
        <c:axPos val="r"/>
        <c:title>
          <c:tx>
            <c:rich>
              <a:bodyPr rot="-5400000" spcFirstLastPara="1" vertOverflow="ellipsis" vert="horz" wrap="square" anchor="ctr" anchorCtr="1"/>
              <a:lstStyle/>
              <a:p>
                <a:pPr>
                  <a:defRPr sz="1600" b="0" i="0" u="none" strike="noStrike" kern="1200" baseline="0">
                    <a:solidFill>
                      <a:schemeClr val="accent2"/>
                    </a:solidFill>
                    <a:latin typeface="+mn-lt"/>
                    <a:ea typeface="+mn-ea"/>
                    <a:cs typeface="+mn-cs"/>
                  </a:defRPr>
                </a:pPr>
                <a:r>
                  <a:rPr lang="en-AU" sz="1600">
                    <a:solidFill>
                      <a:schemeClr val="accent2"/>
                    </a:solidFill>
                  </a:rPr>
                  <a:t>Temperature (c)</a:t>
                </a:r>
              </a:p>
            </c:rich>
          </c:tx>
          <c:layout/>
          <c:overlay val="0"/>
          <c:spPr>
            <a:noFill/>
            <a:ln>
              <a:noFill/>
            </a:ln>
            <a:effectLst/>
          </c:spPr>
          <c:txPr>
            <a:bodyPr rot="-5400000" spcFirstLastPara="1" vertOverflow="ellipsis" vert="horz" wrap="square" anchor="ctr" anchorCtr="1"/>
            <a:lstStyle/>
            <a:p>
              <a:pPr>
                <a:defRPr sz="1600" b="0" i="0" u="none" strike="noStrike" kern="1200" baseline="0">
                  <a:solidFill>
                    <a:schemeClr val="accent2"/>
                  </a:solidFill>
                  <a:latin typeface="+mn-lt"/>
                  <a:ea typeface="+mn-ea"/>
                  <a:cs typeface="+mn-cs"/>
                </a:defRPr>
              </a:pPr>
              <a:endParaRPr lang="en-US"/>
            </a:p>
          </c:txPr>
        </c:title>
        <c:numFmt formatCode="General" sourceLinked="1"/>
        <c:majorTickMark val="out"/>
        <c:minorTickMark val="none"/>
        <c:tickLblPos val="nextTo"/>
        <c:spPr>
          <a:noFill/>
          <a:ln w="9525" cap="flat" cmpd="sng" algn="ctr">
            <a:solidFill>
              <a:schemeClr val="accent2"/>
            </a:solidFill>
            <a:round/>
          </a:ln>
          <a:effectLst/>
        </c:spPr>
        <c:txPr>
          <a:bodyPr rot="-60000000" spcFirstLastPara="1" vertOverflow="ellipsis" vert="horz" wrap="square" anchor="ctr" anchorCtr="1"/>
          <a:lstStyle/>
          <a:p>
            <a:pPr>
              <a:defRPr sz="1600" b="0" i="0" u="none" strike="noStrike" kern="1200" baseline="0">
                <a:ln w="6350">
                  <a:noFill/>
                </a:ln>
                <a:solidFill>
                  <a:schemeClr val="accent2"/>
                </a:solidFill>
                <a:latin typeface="+mn-lt"/>
                <a:ea typeface="+mn-ea"/>
                <a:cs typeface="+mn-cs"/>
              </a:defRPr>
            </a:pPr>
            <a:endParaRPr lang="en-US"/>
          </a:p>
        </c:txPr>
        <c:crossAx val="-1298638976"/>
        <c:crosses val="max"/>
        <c:crossBetween val="midCat"/>
        <c:majorUnit val="5.0"/>
      </c:valAx>
      <c:valAx>
        <c:axId val="-1298638976"/>
        <c:scaling>
          <c:orientation val="minMax"/>
        </c:scaling>
        <c:delete val="1"/>
        <c:axPos val="b"/>
        <c:numFmt formatCode="General" sourceLinked="1"/>
        <c:majorTickMark val="out"/>
        <c:minorTickMark val="none"/>
        <c:tickLblPos val="nextTo"/>
        <c:crossAx val="-1297727664"/>
        <c:crosses val="autoZero"/>
        <c:crossBetween val="midCat"/>
      </c:valAx>
      <c:spPr>
        <a:noFill/>
        <a:ln w="25400">
          <a:noFill/>
        </a:ln>
        <a:effectLst/>
      </c:spPr>
    </c:plotArea>
    <c:plotVisOnly val="1"/>
    <c:dispBlanksAs val="gap"/>
    <c:showDLblsOverMax val="0"/>
  </c:chart>
  <c:spPr>
    <a:noFill/>
    <a:ln>
      <a:noFill/>
    </a:ln>
    <a:effectLst/>
  </c:spPr>
  <c:txPr>
    <a:bodyPr/>
    <a:lstStyle/>
    <a:p>
      <a:pPr>
        <a:defRPr/>
      </a:pPr>
      <a:endParaRPr lang="en-US"/>
    </a:p>
  </c:txPr>
  <c:externalData r:id="rId4">
    <c:autoUpdate val="0"/>
  </c:externalData>
  <c:userShapes r:id="rId5"/>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cdr:x>
      <cdr:y>0</cdr:y>
    </cdr:from>
    <cdr:to>
      <cdr:x>0.12786</cdr:x>
      <cdr:y>0.08282</cdr:y>
    </cdr:to>
    <cdr:sp macro="" textlink="">
      <cdr:nvSpPr>
        <cdr:cNvPr id="2" name="TextBox 1">
          <a:extLst xmlns:a="http://schemas.openxmlformats.org/drawingml/2006/main">
            <a:ext uri="{FF2B5EF4-FFF2-40B4-BE49-F238E27FC236}">
              <a16:creationId xmlns:a16="http://schemas.microsoft.com/office/drawing/2014/main" xmlns="" id="{DB93E26B-DA68-4377-8E9C-4B58CF8531DA}"/>
            </a:ext>
          </a:extLst>
        </cdr:cNvPr>
        <cdr:cNvSpPr txBox="1"/>
      </cdr:nvSpPr>
      <cdr:spPr>
        <a:xfrm xmlns:a="http://schemas.openxmlformats.org/drawingml/2006/main">
          <a:off x="-4814048" y="0"/>
          <a:ext cx="898695" cy="379338"/>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r>
            <a:rPr lang="en-AU" sz="1400" dirty="0">
              <a:solidFill>
                <a:schemeClr val="accent1"/>
              </a:solidFill>
            </a:rPr>
            <a:t>10E6 ×</a:t>
          </a:r>
        </a:p>
      </cdr:txBody>
    </cdr:sp>
  </cdr:relSizeAnchor>
</c:userShapes>
</file>

<file path=ppt/media/image1.png>
</file>

<file path=ppt/media/image10.jpg>
</file>

<file path=ppt/media/image11.jpg>
</file>

<file path=ppt/media/image12.jp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10.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30.png>
</file>

<file path=ppt/media/image31.png>
</file>

<file path=ppt/media/image32.jp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jpg>
</file>

<file path=ppt/media/image43.png>
</file>

<file path=ppt/media/image44.png>
</file>

<file path=ppt/media/image5.png>
</file>

<file path=ppt/media/image6.png>
</file>

<file path=ppt/media/image7.tif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E0DF0F-97C8-476A-A2CF-F5E6038D9D83}" type="datetimeFigureOut">
              <a:rPr lang="en-AU" smtClean="0"/>
              <a:t>1/10/17</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E6DFCB-A8C5-4163-9A3A-E6EFE37A2774}" type="slidenum">
              <a:rPr lang="en-AU" smtClean="0"/>
              <a:t>‹#›</a:t>
            </a:fld>
            <a:endParaRPr lang="en-AU"/>
          </a:p>
        </p:txBody>
      </p:sp>
    </p:spTree>
    <p:extLst>
      <p:ext uri="{BB962C8B-B14F-4D97-AF65-F5344CB8AC3E}">
        <p14:creationId xmlns:p14="http://schemas.microsoft.com/office/powerpoint/2010/main" val="28253930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4</a:t>
            </a:fld>
            <a:endParaRPr lang="en-AU"/>
          </a:p>
        </p:txBody>
      </p:sp>
    </p:spTree>
    <p:extLst>
      <p:ext uri="{BB962C8B-B14F-4D97-AF65-F5344CB8AC3E}">
        <p14:creationId xmlns:p14="http://schemas.microsoft.com/office/powerpoint/2010/main" val="20647118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parameter extractor scans the source code files and identify all constants. It then extracts them and saves in a csv file with their initial values.</a:t>
            </a:r>
          </a:p>
          <a:p>
            <a:endParaRPr lang="en-AU" dirty="0"/>
          </a:p>
          <a:p>
            <a:r>
              <a:rPr lang="en-AU" dirty="0"/>
              <a:t>We are surfacing these parameters to find an improved configuration that uses less energy with minimum impact on the functional requirements.</a:t>
            </a:r>
          </a:p>
        </p:txBody>
      </p:sp>
      <p:sp>
        <p:nvSpPr>
          <p:cNvPr id="4" name="Slide Number Placeholder 3"/>
          <p:cNvSpPr>
            <a:spLocks noGrp="1"/>
          </p:cNvSpPr>
          <p:nvPr>
            <p:ph type="sldNum" sz="quarter" idx="10"/>
          </p:nvPr>
        </p:nvSpPr>
        <p:spPr/>
        <p:txBody>
          <a:bodyPr/>
          <a:lstStyle/>
          <a:p>
            <a:fld id="{60E6DFCB-A8C5-4163-9A3A-E6EFE37A2774}" type="slidenum">
              <a:rPr lang="en-AU" smtClean="0"/>
              <a:t>22</a:t>
            </a:fld>
            <a:endParaRPr lang="en-AU"/>
          </a:p>
        </p:txBody>
      </p:sp>
    </p:spTree>
    <p:extLst>
      <p:ext uri="{BB962C8B-B14F-4D97-AF65-F5344CB8AC3E}">
        <p14:creationId xmlns:p14="http://schemas.microsoft.com/office/powerpoint/2010/main" val="1487337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AU" dirty="0"/>
              <a:t>As you can see here in line 24 we have exposed the </a:t>
            </a:r>
            <a:r>
              <a:rPr lang="en-AU" dirty="0" err="1"/>
              <a:t>MAX_Delta_time_sec</a:t>
            </a:r>
            <a:r>
              <a:rPr lang="en-AU" dirty="0"/>
              <a:t> data member</a:t>
            </a:r>
            <a:r>
              <a:rPr lang="en-AU" baseline="0" dirty="0"/>
              <a:t> and saves it into the csv file.</a:t>
            </a:r>
            <a:endParaRPr lang="en-AU" dirty="0"/>
          </a:p>
          <a:p>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23</a:t>
            </a:fld>
            <a:endParaRPr lang="en-AU"/>
          </a:p>
        </p:txBody>
      </p:sp>
    </p:spTree>
    <p:extLst>
      <p:ext uri="{BB962C8B-B14F-4D97-AF65-F5344CB8AC3E}">
        <p14:creationId xmlns:p14="http://schemas.microsoft.com/office/powerpoint/2010/main" val="8885252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AU" dirty="0"/>
              <a:t>The energy readings is very noisy in smartphones and tablets which makes it hard to get an accurate evaluation of a solution.</a:t>
            </a:r>
          </a:p>
          <a:p>
            <a:pPr marL="685800" lvl="1" indent="-228600">
              <a:buAutoNum type="arabicPeriod"/>
            </a:pPr>
            <a:r>
              <a:rPr lang="en-AU" dirty="0"/>
              <a:t>The hardware components of the system has many communication interfaces, controller chips, multiple </a:t>
            </a:r>
            <a:r>
              <a:rPr lang="en-AU" dirty="0" err="1"/>
              <a:t>cpu</a:t>
            </a:r>
            <a:r>
              <a:rPr lang="en-AU" dirty="0"/>
              <a:t> cores. Isolating such components to reduce noise in energy readings is very difficult and almost impossible.</a:t>
            </a:r>
          </a:p>
          <a:p>
            <a:pPr marL="685800" lvl="1" indent="-228600">
              <a:buAutoNum type="arabicPeriod"/>
            </a:pPr>
            <a:r>
              <a:rPr lang="en-AU" b="1" dirty="0">
                <a:solidFill>
                  <a:srgbClr val="FF0000"/>
                </a:solidFill>
              </a:rPr>
              <a:t>CPU frequency transitions overtime</a:t>
            </a:r>
            <a:r>
              <a:rPr lang="en-AU" dirty="0"/>
              <a:t>, Android has CPU governor that changes the </a:t>
            </a:r>
            <a:r>
              <a:rPr lang="en-AU" dirty="0" err="1"/>
              <a:t>cpu</a:t>
            </a:r>
            <a:r>
              <a:rPr lang="en-AU" dirty="0"/>
              <a:t> speed according to several pre-defined policies such as the current </a:t>
            </a:r>
            <a:r>
              <a:rPr lang="en-AU" dirty="0" err="1"/>
              <a:t>cpu</a:t>
            </a:r>
            <a:r>
              <a:rPr lang="en-AU" dirty="0"/>
              <a:t> workload.</a:t>
            </a:r>
          </a:p>
          <a:p>
            <a:pPr marL="685800" lvl="1" indent="-228600">
              <a:buAutoNum type="arabicPeriod"/>
            </a:pPr>
            <a:r>
              <a:rPr lang="en-AU" dirty="0"/>
              <a:t>The OS architecture is also complex and has many connection between its layers. </a:t>
            </a:r>
          </a:p>
          <a:p>
            <a:pPr marL="685800" lvl="1" indent="-228600">
              <a:buAutoNum type="arabicPeriod"/>
            </a:pPr>
            <a:r>
              <a:rPr lang="en-AU" dirty="0"/>
              <a:t>The background processes indeed share the energy resource and therefore they introduce noise to the solution under evaluation.</a:t>
            </a:r>
          </a:p>
          <a:p>
            <a:pPr marL="0" indent="0">
              <a:buNone/>
            </a:pPr>
            <a:endParaRPr lang="en-AU" dirty="0"/>
          </a:p>
          <a:p>
            <a:pPr marL="228600" indent="-228600">
              <a:buAutoNum type="arabicPeriod"/>
            </a:pPr>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25</a:t>
            </a:fld>
            <a:endParaRPr lang="en-AU"/>
          </a:p>
        </p:txBody>
      </p:sp>
    </p:spTree>
    <p:extLst>
      <p:ext uri="{BB962C8B-B14F-4D97-AF65-F5344CB8AC3E}">
        <p14:creationId xmlns:p14="http://schemas.microsoft.com/office/powerpoint/2010/main" val="33717307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26</a:t>
            </a:fld>
            <a:endParaRPr lang="en-AU"/>
          </a:p>
        </p:txBody>
      </p:sp>
    </p:spTree>
    <p:extLst>
      <p:ext uri="{BB962C8B-B14F-4D97-AF65-F5344CB8AC3E}">
        <p14:creationId xmlns:p14="http://schemas.microsoft.com/office/powerpoint/2010/main" val="7820849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Android doze mode is energy saving mechanism which suspends and reschedules background processes. When the screen is off, the system gets into this state (doze state) after a pre-defined period of time specified by each device manufacturer. This affects our datalogger and the app under test as we found that after about 20 minutes of starting the experiment the test execution time increased dramatically i.e. from seconds to several minutes. </a:t>
            </a:r>
          </a:p>
          <a:p>
            <a:r>
              <a:rPr lang="en-AU" dirty="0"/>
              <a:t>The solution is to set an alarm which suspends the experiment, turns the screen on for 3.5 secs.</a:t>
            </a:r>
          </a:p>
          <a:p>
            <a:r>
              <a:rPr lang="en-AU" dirty="0"/>
              <a:t>In addition, for our datalogger we use partial </a:t>
            </a:r>
            <a:r>
              <a:rPr lang="en-AU" dirty="0" err="1"/>
              <a:t>wakeslock</a:t>
            </a:r>
            <a:r>
              <a:rPr lang="en-AU" dirty="0"/>
              <a:t> which permits our app to use the </a:t>
            </a:r>
            <a:r>
              <a:rPr lang="en-AU" dirty="0" err="1"/>
              <a:t>cpu</a:t>
            </a:r>
            <a:r>
              <a:rPr lang="en-AU" dirty="0"/>
              <a:t> while the system is dozing.</a:t>
            </a:r>
          </a:p>
          <a:p>
            <a:endParaRPr lang="en-AU" dirty="0"/>
          </a:p>
          <a:p>
            <a:r>
              <a:rPr lang="en-AU" dirty="0"/>
              <a:t>***24-6-1:26 It seems I found another solution which requires modifying Rebound, (minimum changes) in  a way that permits it to acquire partial </a:t>
            </a:r>
            <a:r>
              <a:rPr lang="en-AU" dirty="0" err="1"/>
              <a:t>wakelocks</a:t>
            </a:r>
            <a:r>
              <a:rPr lang="en-AU" dirty="0"/>
              <a:t> before running the test cases and release at the end. (not tested)</a:t>
            </a:r>
          </a:p>
        </p:txBody>
      </p:sp>
      <p:sp>
        <p:nvSpPr>
          <p:cNvPr id="4" name="Slide Number Placeholder 3"/>
          <p:cNvSpPr>
            <a:spLocks noGrp="1"/>
          </p:cNvSpPr>
          <p:nvPr>
            <p:ph type="sldNum" sz="quarter" idx="10"/>
          </p:nvPr>
        </p:nvSpPr>
        <p:spPr/>
        <p:txBody>
          <a:bodyPr/>
          <a:lstStyle/>
          <a:p>
            <a:fld id="{60E6DFCB-A8C5-4163-9A3A-E6EFE37A2774}" type="slidenum">
              <a:rPr lang="en-AU" smtClean="0"/>
              <a:t>27</a:t>
            </a:fld>
            <a:endParaRPr lang="en-AU"/>
          </a:p>
        </p:txBody>
      </p:sp>
    </p:spTree>
    <p:extLst>
      <p:ext uri="{BB962C8B-B14F-4D97-AF65-F5344CB8AC3E}">
        <p14:creationId xmlns:p14="http://schemas.microsoft.com/office/powerpoint/2010/main" val="149974603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Android doze mode is energy saving mechanism which suspends and reschedules background processes. When the screen is off, the system gets into this state (doze state) after a pre-defined period of time specified by each device manufacturer. This affects our datalogger and the app under test as we found that after about 20 minutes of starting the experiment the test execution time increased dramatically i.e. from seconds to several minutes. </a:t>
            </a:r>
          </a:p>
          <a:p>
            <a:r>
              <a:rPr lang="en-AU" dirty="0"/>
              <a:t>The solution is to set an alarm which suspends the experiment, turns the screen on for 3.5 secs.</a:t>
            </a:r>
          </a:p>
          <a:p>
            <a:r>
              <a:rPr lang="en-AU" dirty="0"/>
              <a:t>In addition, for our datalogger we use partial </a:t>
            </a:r>
            <a:r>
              <a:rPr lang="en-AU" dirty="0" err="1"/>
              <a:t>wakeslock</a:t>
            </a:r>
            <a:r>
              <a:rPr lang="en-AU" dirty="0"/>
              <a:t> which permits our app to use the </a:t>
            </a:r>
            <a:r>
              <a:rPr lang="en-AU" dirty="0" err="1"/>
              <a:t>cpu</a:t>
            </a:r>
            <a:r>
              <a:rPr lang="en-AU" dirty="0"/>
              <a:t> while the system is dozing.</a:t>
            </a:r>
          </a:p>
          <a:p>
            <a:endParaRPr lang="en-AU" dirty="0"/>
          </a:p>
          <a:p>
            <a:r>
              <a:rPr lang="en-AU" dirty="0"/>
              <a:t>***24-6-1:26 It seems I found another solution which requires modifying Rebound, (minimum changes) in  a way that permits it to acquire partial </a:t>
            </a:r>
            <a:r>
              <a:rPr lang="en-AU" dirty="0" err="1"/>
              <a:t>wakelocks</a:t>
            </a:r>
            <a:r>
              <a:rPr lang="en-AU" dirty="0"/>
              <a:t> before running the test cases and release at the end. (not tested)</a:t>
            </a:r>
          </a:p>
        </p:txBody>
      </p:sp>
      <p:sp>
        <p:nvSpPr>
          <p:cNvPr id="4" name="Slide Number Placeholder 3"/>
          <p:cNvSpPr>
            <a:spLocks noGrp="1"/>
          </p:cNvSpPr>
          <p:nvPr>
            <p:ph type="sldNum" sz="quarter" idx="10"/>
          </p:nvPr>
        </p:nvSpPr>
        <p:spPr/>
        <p:txBody>
          <a:bodyPr/>
          <a:lstStyle/>
          <a:p>
            <a:fld id="{60E6DFCB-A8C5-4163-9A3A-E6EFE37A2774}" type="slidenum">
              <a:rPr lang="en-AU" smtClean="0"/>
              <a:t>28</a:t>
            </a:fld>
            <a:endParaRPr lang="en-AU"/>
          </a:p>
        </p:txBody>
      </p:sp>
    </p:spTree>
    <p:extLst>
      <p:ext uri="{BB962C8B-B14F-4D97-AF65-F5344CB8AC3E}">
        <p14:creationId xmlns:p14="http://schemas.microsoft.com/office/powerpoint/2010/main" val="391593615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Temperature variations impact the energy use. At the beginning of the experiment it has no affects however, overtime we observed an increase in both temperature and energy.</a:t>
            </a:r>
          </a:p>
          <a:p>
            <a:r>
              <a:rPr lang="en-AU" dirty="0"/>
              <a:t>This is extremely problematic in the context of evolutionary optimisation using NSGA-II.</a:t>
            </a:r>
          </a:p>
          <a:p>
            <a:r>
              <a:rPr lang="en-AU" dirty="0"/>
              <a:t>The reason is:</a:t>
            </a:r>
          </a:p>
          <a:p>
            <a:r>
              <a:rPr lang="en-AU" dirty="0"/>
              <a:t>At the beginning of the experiment the temperature of the device will be at room temperature. So early individuals will be on the Pareto frontier. Later on, as more populations run on the device, its temperature will increase which makes it really difficult for subsequent improved solutions to dominate the early individuals.</a:t>
            </a:r>
          </a:p>
          <a:p>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29</a:t>
            </a:fld>
            <a:endParaRPr lang="en-AU"/>
          </a:p>
        </p:txBody>
      </p:sp>
    </p:spTree>
    <p:extLst>
      <p:ext uri="{BB962C8B-B14F-4D97-AF65-F5344CB8AC3E}">
        <p14:creationId xmlns:p14="http://schemas.microsoft.com/office/powerpoint/2010/main" val="35618982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To overcome this problem we started by running the experiments inside the fridge to control the temperature. Unfortunately, it didn’t work, we actually we observed a really strange behaviour which was an inverse correlation between temperature and energy at some degrees. </a:t>
            </a:r>
          </a:p>
        </p:txBody>
      </p:sp>
      <p:sp>
        <p:nvSpPr>
          <p:cNvPr id="4" name="Slide Number Placeholder 3"/>
          <p:cNvSpPr>
            <a:spLocks noGrp="1"/>
          </p:cNvSpPr>
          <p:nvPr>
            <p:ph type="sldNum" sz="quarter" idx="10"/>
          </p:nvPr>
        </p:nvSpPr>
        <p:spPr/>
        <p:txBody>
          <a:bodyPr/>
          <a:lstStyle/>
          <a:p>
            <a:fld id="{60E6DFCB-A8C5-4163-9A3A-E6EFE37A2774}" type="slidenum">
              <a:rPr lang="en-AU" smtClean="0"/>
              <a:t>30</a:t>
            </a:fld>
            <a:endParaRPr lang="en-AU"/>
          </a:p>
        </p:txBody>
      </p:sp>
    </p:spTree>
    <p:extLst>
      <p:ext uri="{BB962C8B-B14F-4D97-AF65-F5344CB8AC3E}">
        <p14:creationId xmlns:p14="http://schemas.microsoft.com/office/powerpoint/2010/main" val="41441132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we moved on and tried to model the correlation between the temperature and energy use. </a:t>
            </a:r>
          </a:p>
          <a:p>
            <a:r>
              <a:rPr lang="en-AU" dirty="0"/>
              <a:t> non-linear regression on the resulting data using the GPTIPS2, symbolic regression package.</a:t>
            </a:r>
          </a:p>
          <a:p>
            <a:endParaRPr lang="en-US" dirty="0"/>
          </a:p>
          <a:p>
            <a:r>
              <a:rPr lang="en-AU" dirty="0"/>
              <a:t>Observe that there is large variance of energy consumption at each temperature level. The variance gets larger as the temp increases.</a:t>
            </a:r>
          </a:p>
        </p:txBody>
      </p:sp>
      <p:sp>
        <p:nvSpPr>
          <p:cNvPr id="4" name="Slide Number Placeholder 3"/>
          <p:cNvSpPr>
            <a:spLocks noGrp="1"/>
          </p:cNvSpPr>
          <p:nvPr>
            <p:ph type="sldNum" sz="quarter" idx="10"/>
          </p:nvPr>
        </p:nvSpPr>
        <p:spPr/>
        <p:txBody>
          <a:bodyPr/>
          <a:lstStyle/>
          <a:p>
            <a:fld id="{60E6DFCB-A8C5-4163-9A3A-E6EFE37A2774}" type="slidenum">
              <a:rPr lang="en-AU" smtClean="0"/>
              <a:t>31</a:t>
            </a:fld>
            <a:endParaRPr lang="en-AU"/>
          </a:p>
        </p:txBody>
      </p:sp>
    </p:spTree>
    <p:extLst>
      <p:ext uri="{BB962C8B-B14F-4D97-AF65-F5344CB8AC3E}">
        <p14:creationId xmlns:p14="http://schemas.microsoft.com/office/powerpoint/2010/main" val="41023364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Fig 1. Nexus 6 and its readings come from two regimes/computation methods.</a:t>
            </a:r>
          </a:p>
          <a:p>
            <a:pPr marL="228600" indent="-228600">
              <a:buAutoNum type="arabicPeriod"/>
            </a:pPr>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32</a:t>
            </a:fld>
            <a:endParaRPr lang="en-AU"/>
          </a:p>
        </p:txBody>
      </p:sp>
    </p:spTree>
    <p:extLst>
      <p:ext uri="{BB962C8B-B14F-4D97-AF65-F5344CB8AC3E}">
        <p14:creationId xmlns:p14="http://schemas.microsoft.com/office/powerpoint/2010/main" val="177367829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a:t>
            </a:r>
            <a:r>
              <a:rPr lang="en-AU" baseline="0" dirty="0"/>
              <a:t> number smartphones users is about 2 billions.</a:t>
            </a:r>
          </a:p>
          <a:p>
            <a:r>
              <a:rPr lang="en-AU" baseline="0" dirty="0"/>
              <a:t>Users expects long operational time.</a:t>
            </a:r>
          </a:p>
          <a:p>
            <a:r>
              <a:rPr lang="en-AU" baseline="0" dirty="0"/>
              <a:t>But </a:t>
            </a:r>
            <a:r>
              <a:rPr lang="en-AU" baseline="0" dirty="0" err="1"/>
              <a:t>unfurtunately</a:t>
            </a:r>
            <a:r>
              <a:rPr lang="en-AU" baseline="0" dirty="0"/>
              <a:t>, that’s not the case.</a:t>
            </a:r>
          </a:p>
          <a:p>
            <a:r>
              <a:rPr lang="en-AU" baseline="0" dirty="0"/>
              <a:t>The run time depends on limited resource, and how the running app utilise the resource. </a:t>
            </a:r>
          </a:p>
        </p:txBody>
      </p:sp>
      <p:sp>
        <p:nvSpPr>
          <p:cNvPr id="4" name="Slide Number Placeholder 3"/>
          <p:cNvSpPr>
            <a:spLocks noGrp="1"/>
          </p:cNvSpPr>
          <p:nvPr>
            <p:ph type="sldNum" sz="quarter" idx="10"/>
          </p:nvPr>
        </p:nvSpPr>
        <p:spPr/>
        <p:txBody>
          <a:bodyPr/>
          <a:lstStyle/>
          <a:p>
            <a:fld id="{60E6DFCB-A8C5-4163-9A3A-E6EFE37A2774}" type="slidenum">
              <a:rPr lang="en-AU" smtClean="0"/>
              <a:t>12</a:t>
            </a:fld>
            <a:endParaRPr lang="en-AU"/>
          </a:p>
        </p:txBody>
      </p:sp>
    </p:spTree>
    <p:extLst>
      <p:ext uri="{BB962C8B-B14F-4D97-AF65-F5344CB8AC3E}">
        <p14:creationId xmlns:p14="http://schemas.microsoft.com/office/powerpoint/2010/main" val="17207792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AU" dirty="0"/>
              <a:t>The noisy solution!!!</a:t>
            </a:r>
          </a:p>
        </p:txBody>
      </p:sp>
      <p:sp>
        <p:nvSpPr>
          <p:cNvPr id="4" name="Slide Number Placeholder 3"/>
          <p:cNvSpPr>
            <a:spLocks noGrp="1"/>
          </p:cNvSpPr>
          <p:nvPr>
            <p:ph type="sldNum" sz="quarter" idx="10"/>
          </p:nvPr>
        </p:nvSpPr>
        <p:spPr/>
        <p:txBody>
          <a:bodyPr/>
          <a:lstStyle/>
          <a:p>
            <a:fld id="{60E6DFCB-A8C5-4163-9A3A-E6EFE37A2774}" type="slidenum">
              <a:rPr lang="en-AU" smtClean="0"/>
              <a:t>33</a:t>
            </a:fld>
            <a:endParaRPr lang="en-AU"/>
          </a:p>
        </p:txBody>
      </p:sp>
    </p:spTree>
    <p:extLst>
      <p:ext uri="{BB962C8B-B14F-4D97-AF65-F5344CB8AC3E}">
        <p14:creationId xmlns:p14="http://schemas.microsoft.com/office/powerpoint/2010/main" val="38612930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AU" dirty="0"/>
              <a:t>When the temperature rises above 30C we noticed that the </a:t>
            </a:r>
            <a:r>
              <a:rPr lang="en-AU" dirty="0" err="1"/>
              <a:t>cpu</a:t>
            </a:r>
            <a:r>
              <a:rPr lang="en-AU" dirty="0"/>
              <a:t> frequency is reduced by thermal governor which we can’t control! As it shown in first plot</a:t>
            </a:r>
          </a:p>
          <a:p>
            <a:pPr marL="228600" indent="-228600">
              <a:buAutoNum type="arabicPeriod"/>
            </a:pPr>
            <a:r>
              <a:rPr lang="en-AU" dirty="0"/>
              <a:t>The second plot shows how this variation in speed affect the energy as well.</a:t>
            </a:r>
          </a:p>
        </p:txBody>
      </p:sp>
      <p:sp>
        <p:nvSpPr>
          <p:cNvPr id="4" name="Slide Number Placeholder 3"/>
          <p:cNvSpPr>
            <a:spLocks noGrp="1"/>
          </p:cNvSpPr>
          <p:nvPr>
            <p:ph type="sldNum" sz="quarter" idx="10"/>
          </p:nvPr>
        </p:nvSpPr>
        <p:spPr/>
        <p:txBody>
          <a:bodyPr/>
          <a:lstStyle/>
          <a:p>
            <a:fld id="{60E6DFCB-A8C5-4163-9A3A-E6EFE37A2774}" type="slidenum">
              <a:rPr lang="en-AU" smtClean="0"/>
              <a:t>34</a:t>
            </a:fld>
            <a:endParaRPr lang="en-AU"/>
          </a:p>
        </p:txBody>
      </p:sp>
    </p:spTree>
    <p:extLst>
      <p:ext uri="{BB962C8B-B14F-4D97-AF65-F5344CB8AC3E}">
        <p14:creationId xmlns:p14="http://schemas.microsoft.com/office/powerpoint/2010/main" val="306478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35</a:t>
            </a:fld>
            <a:endParaRPr lang="en-AU"/>
          </a:p>
        </p:txBody>
      </p:sp>
    </p:spTree>
    <p:extLst>
      <p:ext uri="{BB962C8B-B14F-4D97-AF65-F5344CB8AC3E}">
        <p14:creationId xmlns:p14="http://schemas.microsoft.com/office/powerpoint/2010/main" val="12511283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AU" altLang="en-US" sz="1200" dirty="0"/>
              <a:t>Server, client and daemon. For establishing communication between PC and phones.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AU" altLang="en-US" sz="1200" dirty="0"/>
              <a:t>operations took up to a minute (best scenario) to complete, making iterative search impractically slow.</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AU" altLang="en-US" sz="1200" dirty="0"/>
              <a:t> app transfer and installation could fail due to </a:t>
            </a:r>
            <a:r>
              <a:rPr lang="en-AU" altLang="en-US" sz="1200" dirty="0" err="1"/>
              <a:t>adb</a:t>
            </a:r>
            <a:r>
              <a:rPr lang="en-AU" altLang="en-US" sz="1200" dirty="0"/>
              <a:t> server instability.</a:t>
            </a:r>
          </a:p>
          <a:p>
            <a:pPr marL="228600" indent="-228600">
              <a:buAutoNum type="arabicPeriod"/>
            </a:pPr>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36</a:t>
            </a:fld>
            <a:endParaRPr lang="en-AU"/>
          </a:p>
        </p:txBody>
      </p:sp>
    </p:spTree>
    <p:extLst>
      <p:ext uri="{BB962C8B-B14F-4D97-AF65-F5344CB8AC3E}">
        <p14:creationId xmlns:p14="http://schemas.microsoft.com/office/powerpoint/2010/main" val="32246074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37</a:t>
            </a:fld>
            <a:endParaRPr lang="en-AU"/>
          </a:p>
        </p:txBody>
      </p:sp>
    </p:spTree>
    <p:extLst>
      <p:ext uri="{BB962C8B-B14F-4D97-AF65-F5344CB8AC3E}">
        <p14:creationId xmlns:p14="http://schemas.microsoft.com/office/powerpoint/2010/main" val="269517300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r>
              <a:rPr lang="en-AU" dirty="0"/>
              <a:t>In total, the 56 solutions achieve 43 </a:t>
            </a:r>
            <a:r>
              <a:rPr lang="en-AU" dirty="0" err="1"/>
              <a:t>di#erent</a:t>
            </a:r>
            <a:r>
              <a:rPr lang="en-AU" dirty="0"/>
              <a:t> levels of accuracy.</a:t>
            </a:r>
          </a:p>
        </p:txBody>
      </p:sp>
      <p:sp>
        <p:nvSpPr>
          <p:cNvPr id="4" name="Slide Number Placeholder 3"/>
          <p:cNvSpPr>
            <a:spLocks noGrp="1"/>
          </p:cNvSpPr>
          <p:nvPr>
            <p:ph type="sldNum" sz="quarter" idx="10"/>
          </p:nvPr>
        </p:nvSpPr>
        <p:spPr/>
        <p:txBody>
          <a:bodyPr/>
          <a:lstStyle/>
          <a:p>
            <a:fld id="{60E6DFCB-A8C5-4163-9A3A-E6EFE37A2774}" type="slidenum">
              <a:rPr lang="en-AU" smtClean="0"/>
              <a:t>38</a:t>
            </a:fld>
            <a:endParaRPr lang="en-AU"/>
          </a:p>
        </p:txBody>
      </p:sp>
    </p:spTree>
    <p:extLst>
      <p:ext uri="{BB962C8B-B14F-4D97-AF65-F5344CB8AC3E}">
        <p14:creationId xmlns:p14="http://schemas.microsoft.com/office/powerpoint/2010/main" val="36954532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indent="-228600">
              <a:buAutoNum type="arabicPeriod"/>
            </a:pPr>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39</a:t>
            </a:fld>
            <a:endParaRPr lang="en-AU"/>
          </a:p>
        </p:txBody>
      </p:sp>
    </p:spTree>
    <p:extLst>
      <p:ext uri="{BB962C8B-B14F-4D97-AF65-F5344CB8AC3E}">
        <p14:creationId xmlns:p14="http://schemas.microsoft.com/office/powerpoint/2010/main" val="32648884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baseline="0" dirty="0"/>
              <a:t>As it’s shown in couple of studies, developers </a:t>
            </a:r>
            <a:r>
              <a:rPr lang="en-AU" dirty="0"/>
              <a:t>lack knowledge about the best practices to reduce energy consumption of software, and are often unsure about how software consumes energy.</a:t>
            </a:r>
          </a:p>
          <a:p>
            <a:r>
              <a:rPr lang="en-AU" baseline="0" dirty="0"/>
              <a:t>they usually optimise their apps according to other requirements such as the memory usage and performance.</a:t>
            </a:r>
          </a:p>
          <a:p>
            <a:endParaRPr lang="en-AU" baseline="0" dirty="0"/>
          </a:p>
          <a:p>
            <a:r>
              <a:rPr lang="en-AU" dirty="0"/>
              <a:t>2: conducted an empirical study to investigate the energy impacts of 197 applications of 6 commonly-used </a:t>
            </a:r>
            <a:r>
              <a:rPr lang="en-AU" dirty="0" err="1"/>
              <a:t>refactorings</a:t>
            </a:r>
            <a:r>
              <a:rPr lang="en-AU" dirty="0"/>
              <a:t>.</a:t>
            </a:r>
          </a:p>
          <a:p>
            <a:r>
              <a:rPr lang="en-AU" baseline="0" dirty="0"/>
              <a:t>2: </a:t>
            </a:r>
            <a:r>
              <a:rPr lang="en-AU" dirty="0" err="1"/>
              <a:t>refactorings</a:t>
            </a:r>
            <a:r>
              <a:rPr lang="en-AU" dirty="0"/>
              <a:t> can not only impact energy usage but can also increase and decrease the amount of energy used by an application</a:t>
            </a:r>
          </a:p>
          <a:p>
            <a:r>
              <a:rPr lang="en-AU" baseline="0" dirty="0"/>
              <a:t>2: </a:t>
            </a:r>
            <a:r>
              <a:rPr lang="en-AU" dirty="0"/>
              <a:t>metrics commonly believed to correlate with energy usage are unlikely to be able to fully predict the impact of applying a </a:t>
            </a:r>
            <a:r>
              <a:rPr lang="en-AU" dirty="0" err="1"/>
              <a:t>refactorin</a:t>
            </a:r>
            <a:endParaRPr lang="en-AU" baseline="0" dirty="0"/>
          </a:p>
        </p:txBody>
      </p:sp>
      <p:sp>
        <p:nvSpPr>
          <p:cNvPr id="4" name="Slide Number Placeholder 3"/>
          <p:cNvSpPr>
            <a:spLocks noGrp="1"/>
          </p:cNvSpPr>
          <p:nvPr>
            <p:ph type="sldNum" sz="quarter" idx="10"/>
          </p:nvPr>
        </p:nvSpPr>
        <p:spPr/>
        <p:txBody>
          <a:bodyPr/>
          <a:lstStyle/>
          <a:p>
            <a:fld id="{60E6DFCB-A8C5-4163-9A3A-E6EFE37A2774}" type="slidenum">
              <a:rPr lang="en-AU" smtClean="0"/>
              <a:t>15</a:t>
            </a:fld>
            <a:endParaRPr lang="en-AU"/>
          </a:p>
        </p:txBody>
      </p:sp>
    </p:spTree>
    <p:extLst>
      <p:ext uri="{BB962C8B-B14F-4D97-AF65-F5344CB8AC3E}">
        <p14:creationId xmlns:p14="http://schemas.microsoft.com/office/powerpoint/2010/main" val="37223499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1: Uses</a:t>
            </a:r>
            <a:r>
              <a:rPr lang="en-AU" baseline="0" dirty="0"/>
              <a:t> GI to improve a SAT solver but the work was done on a PC.</a:t>
            </a:r>
            <a:endParaRPr lang="en-AU" dirty="0"/>
          </a:p>
          <a:p>
            <a:r>
              <a:rPr lang="en-AU" dirty="0"/>
              <a:t>2: optimises</a:t>
            </a:r>
            <a:r>
              <a:rPr lang="en-AU" baseline="0" dirty="0"/>
              <a:t> the energy use of OLED screens on smartphones. The trade-off here is between energy, </a:t>
            </a:r>
            <a:r>
              <a:rPr lang="en-AU" baseline="0" dirty="0" err="1"/>
              <a:t>colors</a:t>
            </a:r>
            <a:r>
              <a:rPr lang="en-AU" baseline="0" dirty="0"/>
              <a:t> contrast and producing new GUI that have similar </a:t>
            </a:r>
            <a:r>
              <a:rPr lang="en-AU" baseline="0" dirty="0" err="1"/>
              <a:t>color</a:t>
            </a:r>
            <a:r>
              <a:rPr lang="en-AU" baseline="0" dirty="0"/>
              <a:t> set to the original one (to preserve the attractiveness).</a:t>
            </a:r>
            <a:endParaRPr lang="en-AU" dirty="0"/>
          </a:p>
          <a:p>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16</a:t>
            </a:fld>
            <a:endParaRPr lang="en-AU"/>
          </a:p>
        </p:txBody>
      </p:sp>
    </p:spTree>
    <p:extLst>
      <p:ext uri="{BB962C8B-B14F-4D97-AF65-F5344CB8AC3E}">
        <p14:creationId xmlns:p14="http://schemas.microsoft.com/office/powerpoint/2010/main" val="28473685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 Energy Measurement is the act of obtaining energy consumption values</a:t>
            </a:r>
          </a:p>
          <a:p>
            <a:r>
              <a:rPr lang="en-AU" dirty="0"/>
              <a:t>using speciﬁc hardware.</a:t>
            </a:r>
          </a:p>
          <a:p>
            <a:r>
              <a:rPr lang="en-AU" dirty="0"/>
              <a:t>We have external HW and internal HW</a:t>
            </a:r>
            <a:r>
              <a:rPr lang="en-AU" baseline="0" dirty="0"/>
              <a:t> inside the phone.</a:t>
            </a:r>
          </a:p>
          <a:p>
            <a:r>
              <a:rPr lang="en-AU" baseline="0" dirty="0"/>
              <a:t>External HW is accurate but expensive requires very high skills.</a:t>
            </a:r>
          </a:p>
          <a:p>
            <a:r>
              <a:rPr lang="en-AU" baseline="0" dirty="0"/>
              <a:t>Internal is cheap and doesn’t require that much effort but has less accuracy.</a:t>
            </a:r>
          </a:p>
          <a:p>
            <a:r>
              <a:rPr lang="en-AU" baseline="0" dirty="0"/>
              <a:t>SBSE: convert the SWE problem into search problem.</a:t>
            </a:r>
          </a:p>
          <a:p>
            <a:pPr marL="0" marR="0" lvl="0" indent="0" algn="l" defTabSz="914400" rtl="0" eaLnBrk="1" fontAlgn="auto" latinLnBrk="0" hangingPunct="1">
              <a:lnSpc>
                <a:spcPct val="100000"/>
              </a:lnSpc>
              <a:spcBef>
                <a:spcPts val="0"/>
              </a:spcBef>
              <a:spcAft>
                <a:spcPts val="0"/>
              </a:spcAft>
              <a:buClrTx/>
              <a:buSzTx/>
              <a:buFontTx/>
              <a:buNone/>
              <a:tabLst/>
              <a:defRPr/>
            </a:pPr>
            <a:r>
              <a:rPr lang="en-AU" baseline="0" dirty="0"/>
              <a:t>For the optimisation part: we look for the right configuration that make apps consume less energy.</a:t>
            </a:r>
          </a:p>
          <a:p>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17</a:t>
            </a:fld>
            <a:endParaRPr lang="en-AU"/>
          </a:p>
        </p:txBody>
      </p:sp>
    </p:spTree>
    <p:extLst>
      <p:ext uri="{BB962C8B-B14F-4D97-AF65-F5344CB8AC3E}">
        <p14:creationId xmlns:p14="http://schemas.microsoft.com/office/powerpoint/2010/main" val="17207792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AS can be seen here</a:t>
            </a:r>
            <a:r>
              <a:rPr lang="en-AU" baseline="0" dirty="0"/>
              <a:t>, Nexus 9 tends to underestimate the energy use, on the other hand n6 overestimates it. </a:t>
            </a:r>
          </a:p>
          <a:p>
            <a:r>
              <a:rPr lang="en-AU" baseline="0" dirty="0"/>
              <a:t>Generally, there is a slight difference between both meters on each device.</a:t>
            </a:r>
          </a:p>
          <a:p>
            <a:endParaRPr lang="en-AU" baseline="0" dirty="0"/>
          </a:p>
          <a:p>
            <a:pPr marL="0" algn="ctr" rtl="0" eaLnBrk="1" fontAlgn="t" latinLnBrk="0" hangingPunct="1">
              <a:spcBef>
                <a:spcPts val="0"/>
              </a:spcBef>
              <a:spcAft>
                <a:spcPts val="0"/>
              </a:spcAft>
            </a:pPr>
            <a:r>
              <a:rPr lang="en-AU" sz="1200" b="1" i="0" u="none" strike="noStrike" kern="1200" dirty="0">
                <a:solidFill>
                  <a:srgbClr val="000000"/>
                </a:solidFill>
                <a:effectLst/>
                <a:latin typeface="Arial"/>
                <a:cs typeface="Arial"/>
              </a:rPr>
              <a:t>Error</a:t>
            </a:r>
            <a:r>
              <a:rPr lang="en-AU" sz="1200" b="1" i="0" u="none" strike="noStrike" kern="1200" baseline="0" dirty="0">
                <a:solidFill>
                  <a:srgbClr val="000000"/>
                </a:solidFill>
                <a:effectLst/>
                <a:latin typeface="Arial"/>
                <a:cs typeface="Arial"/>
              </a:rPr>
              <a:t> rate</a:t>
            </a:r>
            <a:endParaRPr lang="en-AU" sz="1200" b="0" i="0" u="none" strike="noStrike" dirty="0">
              <a:effectLst/>
              <a:latin typeface="Arial"/>
            </a:endParaRPr>
          </a:p>
          <a:p>
            <a:pPr marL="0" algn="ctr" rtl="0" eaLnBrk="1" fontAlgn="t" latinLnBrk="0" hangingPunct="1">
              <a:spcBef>
                <a:spcPts val="0"/>
              </a:spcBef>
              <a:spcAft>
                <a:spcPts val="0"/>
              </a:spcAft>
            </a:pPr>
            <a:r>
              <a:rPr lang="en-AU" sz="1100" b="1" i="0" u="none" strike="noStrike" kern="1200" dirty="0">
                <a:solidFill>
                  <a:srgbClr val="000000"/>
                </a:solidFill>
                <a:effectLst/>
                <a:latin typeface="Gill Sans MT"/>
              </a:rPr>
              <a:t>&lt; -10</a:t>
            </a:r>
            <a:endParaRPr lang="en-AU" sz="1200" b="0" i="0" u="none" strike="noStrike" dirty="0">
              <a:effectLst/>
              <a:latin typeface="Arial"/>
            </a:endParaRPr>
          </a:p>
          <a:p>
            <a:pPr marL="0" algn="ctr" rtl="0" eaLnBrk="1" fontAlgn="t" latinLnBrk="0" hangingPunct="1">
              <a:spcBef>
                <a:spcPts val="0"/>
              </a:spcBef>
              <a:spcAft>
                <a:spcPts val="0"/>
              </a:spcAft>
            </a:pPr>
            <a:r>
              <a:rPr lang="en-AU" sz="1100" b="1" i="0" u="none" strike="noStrike" kern="1200" dirty="0">
                <a:solidFill>
                  <a:srgbClr val="000000"/>
                </a:solidFill>
                <a:effectLst/>
                <a:latin typeface="Gill Sans MT"/>
              </a:rPr>
              <a:t>&lt; +17</a:t>
            </a:r>
            <a:endParaRPr lang="en-AU" sz="1200" b="0" i="0" u="none" strike="noStrike" dirty="0">
              <a:effectLst/>
              <a:latin typeface="Arial"/>
            </a:endParaRPr>
          </a:p>
          <a:p>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18</a:t>
            </a:fld>
            <a:endParaRPr lang="en-AU"/>
          </a:p>
        </p:txBody>
      </p:sp>
    </p:spTree>
    <p:extLst>
      <p:ext uri="{BB962C8B-B14F-4D97-AF65-F5344CB8AC3E}">
        <p14:creationId xmlns:p14="http://schemas.microsoft.com/office/powerpoint/2010/main" val="34361293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Test cases results</a:t>
            </a:r>
            <a:r>
              <a:rPr lang="en-AU" baseline="0" dirty="0"/>
              <a:t> can deviates from the test oracle. </a:t>
            </a:r>
          </a:p>
          <a:p>
            <a:r>
              <a:rPr lang="en-AU" baseline="0" dirty="0"/>
              <a:t>Rebound has 44 test cases.</a:t>
            </a:r>
          </a:p>
          <a:p>
            <a:endParaRPr lang="en-AU" baseline="0" dirty="0"/>
          </a:p>
          <a:p>
            <a:r>
              <a:rPr lang="en-AU" baseline="0" dirty="0"/>
              <a:t>For example when testing the motion of </a:t>
            </a:r>
            <a:endParaRPr lang="en-AU" dirty="0"/>
          </a:p>
          <a:p>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Rebound</a:t>
            </a:r>
            <a:r>
              <a:rPr lang="en-AU" sz="1200" b="0" i="0" kern="1200" baseline="0" dirty="0">
                <a:solidFill>
                  <a:schemeClr val="tx1"/>
                </a:solidFill>
                <a:effectLst/>
                <a:latin typeface="+mn-lt"/>
                <a:ea typeface="+mn-ea"/>
                <a:cs typeface="+mn-cs"/>
              </a:rPr>
              <a:t> library is used to simulate Spring animation in GUI of applications.</a:t>
            </a:r>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Spring: a resilient device, typically a helical metal coil, that can be pressed or pulled but returns to its former shape when released</a:t>
            </a:r>
          </a:p>
          <a:p>
            <a:endParaRPr lang="en-AU" sz="1200" b="0" i="0" kern="1200" dirty="0">
              <a:solidFill>
                <a:schemeClr val="tx1"/>
              </a:solidFill>
              <a:effectLst/>
              <a:latin typeface="+mn-lt"/>
              <a:ea typeface="+mn-ea"/>
              <a:cs typeface="+mn-cs"/>
            </a:endParaRPr>
          </a:p>
          <a:p>
            <a:r>
              <a:rPr lang="en-AU" sz="1200" b="0" i="0" kern="1200" dirty="0" err="1">
                <a:solidFill>
                  <a:schemeClr val="tx1"/>
                </a:solidFill>
                <a:effectLst/>
                <a:latin typeface="+mn-lt"/>
                <a:ea typeface="+mn-ea"/>
                <a:cs typeface="+mn-cs"/>
              </a:rPr>
              <a:t>testSpringMotionWithNoFriction</a:t>
            </a:r>
            <a:endParaRPr lang="en-AU" sz="1200" b="0" i="0" kern="1200" dirty="0">
              <a:solidFill>
                <a:schemeClr val="tx1"/>
              </a:solidFill>
              <a:effectLst/>
              <a:latin typeface="+mn-lt"/>
              <a:ea typeface="+mn-ea"/>
              <a:cs typeface="+mn-cs"/>
            </a:endParaRPr>
          </a:p>
          <a:p>
            <a:r>
              <a:rPr lang="en-AU" sz="1200" b="0" i="0" kern="1200" dirty="0" err="1">
                <a:solidFill>
                  <a:schemeClr val="tx1"/>
                </a:solidFill>
                <a:effectLst/>
                <a:latin typeface="+mn-lt"/>
                <a:ea typeface="+mn-ea"/>
                <a:cs typeface="+mn-cs"/>
              </a:rPr>
              <a:t>testSettingVelocityTriggersIteration</a:t>
            </a:r>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19</a:t>
            </a:fld>
            <a:endParaRPr lang="en-AU"/>
          </a:p>
        </p:txBody>
      </p:sp>
    </p:spTree>
    <p:extLst>
      <p:ext uri="{BB962C8B-B14F-4D97-AF65-F5344CB8AC3E}">
        <p14:creationId xmlns:p14="http://schemas.microsoft.com/office/powerpoint/2010/main" val="13344684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Test cases results</a:t>
            </a:r>
            <a:r>
              <a:rPr lang="en-AU" baseline="0" dirty="0"/>
              <a:t> can deviates from the test oracle. </a:t>
            </a:r>
          </a:p>
          <a:p>
            <a:r>
              <a:rPr lang="en-AU" baseline="0" dirty="0"/>
              <a:t>Rebound has 44 test cases. Among the 44 test cases we found some test cases that tests speed and the position of the Spring.</a:t>
            </a:r>
          </a:p>
          <a:p>
            <a:endParaRPr lang="en-AU" baseline="0" dirty="0"/>
          </a:p>
          <a:p>
            <a:r>
              <a:rPr lang="en-AU" baseline="0" dirty="0"/>
              <a:t>For example when testing the motion of </a:t>
            </a:r>
            <a:endParaRPr lang="en-AU" dirty="0"/>
          </a:p>
          <a:p>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Rebound</a:t>
            </a:r>
            <a:r>
              <a:rPr lang="en-AU" sz="1200" b="0" i="0" kern="1200" baseline="0" dirty="0">
                <a:solidFill>
                  <a:schemeClr val="tx1"/>
                </a:solidFill>
                <a:effectLst/>
                <a:latin typeface="+mn-lt"/>
                <a:ea typeface="+mn-ea"/>
                <a:cs typeface="+mn-cs"/>
              </a:rPr>
              <a:t> library is used to simulate Spring animation in GUI of applications.</a:t>
            </a:r>
            <a:endParaRPr lang="en-AU" sz="1200" b="0" i="0" kern="1200" dirty="0">
              <a:solidFill>
                <a:schemeClr val="tx1"/>
              </a:solidFill>
              <a:effectLst/>
              <a:latin typeface="+mn-lt"/>
              <a:ea typeface="+mn-ea"/>
              <a:cs typeface="+mn-cs"/>
            </a:endParaRPr>
          </a:p>
          <a:p>
            <a:r>
              <a:rPr lang="en-AU" sz="1200" b="0" i="0" kern="1200" dirty="0">
                <a:solidFill>
                  <a:schemeClr val="tx1"/>
                </a:solidFill>
                <a:effectLst/>
                <a:latin typeface="+mn-lt"/>
                <a:ea typeface="+mn-ea"/>
                <a:cs typeface="+mn-cs"/>
              </a:rPr>
              <a:t>Spring: a resilient device, typically a helical metal coil, that can be pressed or pulled but returns to its former shape when released</a:t>
            </a:r>
          </a:p>
          <a:p>
            <a:endParaRPr lang="en-AU" sz="1200" b="0" i="0" kern="1200" dirty="0">
              <a:solidFill>
                <a:schemeClr val="tx1"/>
              </a:solidFill>
              <a:effectLst/>
              <a:latin typeface="+mn-lt"/>
              <a:ea typeface="+mn-ea"/>
              <a:cs typeface="+mn-cs"/>
            </a:endParaRPr>
          </a:p>
          <a:p>
            <a:r>
              <a:rPr lang="en-AU" sz="1200" b="0" i="0" kern="1200" dirty="0" err="1">
                <a:solidFill>
                  <a:schemeClr val="tx1"/>
                </a:solidFill>
                <a:effectLst/>
                <a:latin typeface="+mn-lt"/>
                <a:ea typeface="+mn-ea"/>
                <a:cs typeface="+mn-cs"/>
              </a:rPr>
              <a:t>testSpringMotionWithNoFriction</a:t>
            </a:r>
            <a:endParaRPr lang="en-AU" sz="1200" b="0" i="0" kern="1200" dirty="0">
              <a:solidFill>
                <a:schemeClr val="tx1"/>
              </a:solidFill>
              <a:effectLst/>
              <a:latin typeface="+mn-lt"/>
              <a:ea typeface="+mn-ea"/>
              <a:cs typeface="+mn-cs"/>
            </a:endParaRPr>
          </a:p>
          <a:p>
            <a:r>
              <a:rPr lang="en-AU" sz="1200" b="0" i="0" kern="1200" dirty="0" err="1">
                <a:solidFill>
                  <a:schemeClr val="tx1"/>
                </a:solidFill>
                <a:effectLst/>
                <a:latin typeface="+mn-lt"/>
                <a:ea typeface="+mn-ea"/>
                <a:cs typeface="+mn-cs"/>
              </a:rPr>
              <a:t>testSettingVelocityTriggersIteration</a:t>
            </a:r>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20</a:t>
            </a:fld>
            <a:endParaRPr lang="en-AU"/>
          </a:p>
        </p:txBody>
      </p:sp>
    </p:spTree>
    <p:extLst>
      <p:ext uri="{BB962C8B-B14F-4D97-AF65-F5344CB8AC3E}">
        <p14:creationId xmlns:p14="http://schemas.microsoft.com/office/powerpoint/2010/main" val="13344684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The main idea of deep parameter tunning is</a:t>
            </a:r>
            <a:r>
              <a:rPr lang="en-AU" baseline="0" dirty="0"/>
              <a:t> to expose parameters within the code to be optimised. </a:t>
            </a:r>
          </a:p>
          <a:p>
            <a:r>
              <a:rPr lang="en-AU" baseline="0" dirty="0"/>
              <a:t>So The parameter extractor modifies the app source code in a way that makes it read its parameters values from a csv file.</a:t>
            </a:r>
          </a:p>
          <a:p>
            <a:r>
              <a:rPr lang="en-AU" baseline="0" dirty="0"/>
              <a:t>Then the profiler collects the app and HW utilisation stats while the app is running. The profiler sends the fitness values to the optimiser. And then the optimiser generates new </a:t>
            </a:r>
            <a:r>
              <a:rPr lang="en-AU" baseline="0" dirty="0" err="1"/>
              <a:t>config</a:t>
            </a:r>
            <a:r>
              <a:rPr lang="en-AU" baseline="0" dirty="0"/>
              <a:t> files.</a:t>
            </a:r>
            <a:endParaRPr lang="en-AU" dirty="0"/>
          </a:p>
        </p:txBody>
      </p:sp>
      <p:sp>
        <p:nvSpPr>
          <p:cNvPr id="4" name="Slide Number Placeholder 3"/>
          <p:cNvSpPr>
            <a:spLocks noGrp="1"/>
          </p:cNvSpPr>
          <p:nvPr>
            <p:ph type="sldNum" sz="quarter" idx="10"/>
          </p:nvPr>
        </p:nvSpPr>
        <p:spPr/>
        <p:txBody>
          <a:bodyPr/>
          <a:lstStyle/>
          <a:p>
            <a:fld id="{60E6DFCB-A8C5-4163-9A3A-E6EFE37A2774}" type="slidenum">
              <a:rPr lang="en-AU" smtClean="0"/>
              <a:t>21</a:t>
            </a:fld>
            <a:endParaRPr lang="en-AU"/>
          </a:p>
        </p:txBody>
      </p:sp>
    </p:spTree>
    <p:extLst>
      <p:ext uri="{BB962C8B-B14F-4D97-AF65-F5344CB8AC3E}">
        <p14:creationId xmlns:p14="http://schemas.microsoft.com/office/powerpoint/2010/main" val="3745373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endParaRPr lang="en-US" altLang="zh-CN"/>
          </a:p>
        </p:txBody>
      </p:sp>
      <p:sp>
        <p:nvSpPr>
          <p:cNvPr id="8" name="Footer Placeholder 7"/>
          <p:cNvSpPr>
            <a:spLocks noGrp="1"/>
          </p:cNvSpPr>
          <p:nvPr>
            <p:ph type="ftr" sz="quarter" idx="11"/>
          </p:nvPr>
        </p:nvSpPr>
        <p:spPr/>
        <p:txBody>
          <a:bodyPr/>
          <a:lstStyle/>
          <a:p>
            <a:endParaRPr lang="en-US" altLang="zh-CN"/>
          </a:p>
        </p:txBody>
      </p:sp>
      <p:sp>
        <p:nvSpPr>
          <p:cNvPr id="9" name="Slide Number Placeholder 8"/>
          <p:cNvSpPr>
            <a:spLocks noGrp="1"/>
          </p:cNvSpPr>
          <p:nvPr>
            <p:ph type="sldNum" sz="quarter" idx="12"/>
          </p:nvPr>
        </p:nvSpPr>
        <p:spPr/>
        <p:txBody>
          <a:bodyPr/>
          <a:lstStyle/>
          <a:p>
            <a:fld id="{663B99D8-2719-4C20-AFB8-51E9DC47FF48}" type="slidenum">
              <a:rPr lang="zh-CN" altLang="en-US" smtClean="0"/>
              <a:pPr/>
              <a:t>‹#›</a:t>
            </a:fld>
            <a:endParaRPr lang="en-US" altLang="zh-CN"/>
          </a:p>
        </p:txBody>
      </p:sp>
    </p:spTree>
    <p:extLst>
      <p:ext uri="{BB962C8B-B14F-4D97-AF65-F5344CB8AC3E}">
        <p14:creationId xmlns:p14="http://schemas.microsoft.com/office/powerpoint/2010/main" val="145853239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ltLang="zh-CN"/>
          </a:p>
        </p:txBody>
      </p:sp>
      <p:sp>
        <p:nvSpPr>
          <p:cNvPr id="5" name="Footer Placeholder 4"/>
          <p:cNvSpPr>
            <a:spLocks noGrp="1"/>
          </p:cNvSpPr>
          <p:nvPr>
            <p:ph type="ftr" sz="quarter" idx="11"/>
          </p:nvPr>
        </p:nvSpPr>
        <p:spPr/>
        <p:txBody>
          <a:bodyPr/>
          <a:lstStyle/>
          <a:p>
            <a:endParaRPr lang="en-US" altLang="zh-CN"/>
          </a:p>
        </p:txBody>
      </p:sp>
      <p:sp>
        <p:nvSpPr>
          <p:cNvPr id="6" name="Slide Number Placeholder 5"/>
          <p:cNvSpPr>
            <a:spLocks noGrp="1"/>
          </p:cNvSpPr>
          <p:nvPr>
            <p:ph type="sldNum" sz="quarter" idx="12"/>
          </p:nvPr>
        </p:nvSpPr>
        <p:spPr/>
        <p:txBody>
          <a:bodyPr/>
          <a:lstStyle/>
          <a:p>
            <a:fld id="{A62AE6E2-D6F0-40D1-9AA1-B121990138E4}" type="slidenum">
              <a:rPr lang="zh-CN" altLang="en-US" smtClean="0"/>
              <a:pPr/>
              <a:t>‹#›</a:t>
            </a:fld>
            <a:endParaRPr lang="en-US" altLang="zh-CN"/>
          </a:p>
        </p:txBody>
      </p:sp>
    </p:spTree>
    <p:extLst>
      <p:ext uri="{BB962C8B-B14F-4D97-AF65-F5344CB8AC3E}">
        <p14:creationId xmlns:p14="http://schemas.microsoft.com/office/powerpoint/2010/main" val="1173296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ltLang="zh-CN"/>
          </a:p>
        </p:txBody>
      </p:sp>
      <p:sp>
        <p:nvSpPr>
          <p:cNvPr id="5" name="Footer Placeholder 4"/>
          <p:cNvSpPr>
            <a:spLocks noGrp="1"/>
          </p:cNvSpPr>
          <p:nvPr>
            <p:ph type="ftr" sz="quarter" idx="11"/>
          </p:nvPr>
        </p:nvSpPr>
        <p:spPr/>
        <p:txBody>
          <a:bodyPr/>
          <a:lstStyle/>
          <a:p>
            <a:endParaRPr lang="en-US" altLang="zh-CN"/>
          </a:p>
        </p:txBody>
      </p:sp>
      <p:sp>
        <p:nvSpPr>
          <p:cNvPr id="6" name="Slide Number Placeholder 5"/>
          <p:cNvSpPr>
            <a:spLocks noGrp="1"/>
          </p:cNvSpPr>
          <p:nvPr>
            <p:ph type="sldNum" sz="quarter" idx="12"/>
          </p:nvPr>
        </p:nvSpPr>
        <p:spPr/>
        <p:txBody>
          <a:bodyPr/>
          <a:lstStyle/>
          <a:p>
            <a:fld id="{5FD9DA61-221B-46D4-94D9-8424A8702F7F}" type="slidenum">
              <a:rPr lang="zh-CN" altLang="en-US" smtClean="0"/>
              <a:pPr/>
              <a:t>‹#›</a:t>
            </a:fld>
            <a:endParaRPr lang="en-US" altLang="zh-CN"/>
          </a:p>
        </p:txBody>
      </p:sp>
    </p:spTree>
    <p:extLst>
      <p:ext uri="{BB962C8B-B14F-4D97-AF65-F5344CB8AC3E}">
        <p14:creationId xmlns:p14="http://schemas.microsoft.com/office/powerpoint/2010/main" val="27115539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ltLang="zh-CN"/>
          </a:p>
        </p:txBody>
      </p:sp>
      <p:sp>
        <p:nvSpPr>
          <p:cNvPr id="8" name="Footer Placeholder 7"/>
          <p:cNvSpPr>
            <a:spLocks noGrp="1"/>
          </p:cNvSpPr>
          <p:nvPr>
            <p:ph type="ftr" sz="quarter" idx="11"/>
          </p:nvPr>
        </p:nvSpPr>
        <p:spPr/>
        <p:txBody>
          <a:bodyPr/>
          <a:lstStyle/>
          <a:p>
            <a:endParaRPr lang="en-US" altLang="zh-CN"/>
          </a:p>
        </p:txBody>
      </p:sp>
      <p:sp>
        <p:nvSpPr>
          <p:cNvPr id="9" name="Slide Number Placeholder 8"/>
          <p:cNvSpPr>
            <a:spLocks noGrp="1"/>
          </p:cNvSpPr>
          <p:nvPr>
            <p:ph type="sldNum" sz="quarter" idx="12"/>
          </p:nvPr>
        </p:nvSpPr>
        <p:spPr/>
        <p:txBody>
          <a:bodyPr/>
          <a:lstStyle/>
          <a:p>
            <a:fld id="{CDC0ECD7-3030-4C28-83FE-2DD8985AA489}" type="slidenum">
              <a:rPr lang="zh-CN" altLang="en-US" smtClean="0"/>
              <a:pPr/>
              <a:t>‹#›</a:t>
            </a:fld>
            <a:endParaRPr lang="en-US" altLang="zh-CN"/>
          </a:p>
        </p:txBody>
      </p:sp>
    </p:spTree>
    <p:extLst>
      <p:ext uri="{BB962C8B-B14F-4D97-AF65-F5344CB8AC3E}">
        <p14:creationId xmlns:p14="http://schemas.microsoft.com/office/powerpoint/2010/main" val="166500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endParaRPr lang="en-US" altLang="zh-CN"/>
          </a:p>
        </p:txBody>
      </p:sp>
      <p:sp>
        <p:nvSpPr>
          <p:cNvPr id="8" name="Footer Placeholder 7"/>
          <p:cNvSpPr>
            <a:spLocks noGrp="1"/>
          </p:cNvSpPr>
          <p:nvPr>
            <p:ph type="ftr" sz="quarter" idx="11"/>
          </p:nvPr>
        </p:nvSpPr>
        <p:spPr/>
        <p:txBody>
          <a:bodyPr/>
          <a:lstStyle/>
          <a:p>
            <a:endParaRPr lang="en-US" altLang="zh-CN"/>
          </a:p>
        </p:txBody>
      </p:sp>
      <p:sp>
        <p:nvSpPr>
          <p:cNvPr id="9" name="Slide Number Placeholder 8"/>
          <p:cNvSpPr>
            <a:spLocks noGrp="1"/>
          </p:cNvSpPr>
          <p:nvPr>
            <p:ph type="sldNum" sz="quarter" idx="12"/>
          </p:nvPr>
        </p:nvSpPr>
        <p:spPr/>
        <p:txBody>
          <a:bodyPr/>
          <a:lstStyle/>
          <a:p>
            <a:fld id="{01C00E0B-19EE-4925-BBE8-DA193EF9B3D2}" type="slidenum">
              <a:rPr lang="zh-CN" altLang="en-US" smtClean="0"/>
              <a:pPr/>
              <a:t>‹#›</a:t>
            </a:fld>
            <a:endParaRPr lang="en-US" altLang="zh-CN"/>
          </a:p>
        </p:txBody>
      </p:sp>
    </p:spTree>
    <p:extLst>
      <p:ext uri="{BB962C8B-B14F-4D97-AF65-F5344CB8AC3E}">
        <p14:creationId xmlns:p14="http://schemas.microsoft.com/office/powerpoint/2010/main" val="2123294298"/>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endParaRPr lang="en-US" altLang="zh-CN"/>
          </a:p>
        </p:txBody>
      </p:sp>
      <p:sp>
        <p:nvSpPr>
          <p:cNvPr id="9" name="Footer Placeholder 8"/>
          <p:cNvSpPr>
            <a:spLocks noGrp="1"/>
          </p:cNvSpPr>
          <p:nvPr>
            <p:ph type="ftr" sz="quarter" idx="11"/>
          </p:nvPr>
        </p:nvSpPr>
        <p:spPr/>
        <p:txBody>
          <a:bodyPr/>
          <a:lstStyle/>
          <a:p>
            <a:endParaRPr lang="en-US" altLang="zh-CN"/>
          </a:p>
        </p:txBody>
      </p:sp>
      <p:sp>
        <p:nvSpPr>
          <p:cNvPr id="10" name="Slide Number Placeholder 9"/>
          <p:cNvSpPr>
            <a:spLocks noGrp="1"/>
          </p:cNvSpPr>
          <p:nvPr>
            <p:ph type="sldNum" sz="quarter" idx="12"/>
          </p:nvPr>
        </p:nvSpPr>
        <p:spPr/>
        <p:txBody>
          <a:bodyPr/>
          <a:lstStyle/>
          <a:p>
            <a:fld id="{AB73B625-B0EA-4484-B983-3DEACC2AE782}" type="slidenum">
              <a:rPr lang="zh-CN" altLang="en-US" smtClean="0"/>
              <a:pPr/>
              <a:t>‹#›</a:t>
            </a:fld>
            <a:endParaRPr lang="en-US" altLang="zh-CN"/>
          </a:p>
        </p:txBody>
      </p:sp>
    </p:spTree>
    <p:extLst>
      <p:ext uri="{BB962C8B-B14F-4D97-AF65-F5344CB8AC3E}">
        <p14:creationId xmlns:p14="http://schemas.microsoft.com/office/powerpoint/2010/main" val="42167903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endParaRPr lang="en-US" altLang="zh-CN"/>
          </a:p>
        </p:txBody>
      </p:sp>
      <p:sp>
        <p:nvSpPr>
          <p:cNvPr id="8" name="Footer Placeholder 7"/>
          <p:cNvSpPr>
            <a:spLocks noGrp="1"/>
          </p:cNvSpPr>
          <p:nvPr>
            <p:ph type="ftr" sz="quarter" idx="11"/>
          </p:nvPr>
        </p:nvSpPr>
        <p:spPr/>
        <p:txBody>
          <a:bodyPr/>
          <a:lstStyle/>
          <a:p>
            <a:endParaRPr lang="en-US" altLang="zh-CN"/>
          </a:p>
        </p:txBody>
      </p:sp>
      <p:sp>
        <p:nvSpPr>
          <p:cNvPr id="9" name="Slide Number Placeholder 8"/>
          <p:cNvSpPr>
            <a:spLocks noGrp="1"/>
          </p:cNvSpPr>
          <p:nvPr>
            <p:ph type="sldNum" sz="quarter" idx="12"/>
          </p:nvPr>
        </p:nvSpPr>
        <p:spPr/>
        <p:txBody>
          <a:bodyPr/>
          <a:lstStyle/>
          <a:p>
            <a:fld id="{BFAC3D59-94DE-4C81-9BA7-4407192B011A}" type="slidenum">
              <a:rPr lang="zh-CN" altLang="en-US" smtClean="0"/>
              <a:pPr/>
              <a:t>‹#›</a:t>
            </a:fld>
            <a:endParaRPr lang="en-US" altLang="zh-CN"/>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8261769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ltLang="zh-CN"/>
          </a:p>
        </p:txBody>
      </p:sp>
      <p:sp>
        <p:nvSpPr>
          <p:cNvPr id="4" name="Footer Placeholder 3"/>
          <p:cNvSpPr>
            <a:spLocks noGrp="1"/>
          </p:cNvSpPr>
          <p:nvPr>
            <p:ph type="ftr" sz="quarter" idx="11"/>
          </p:nvPr>
        </p:nvSpPr>
        <p:spPr/>
        <p:txBody>
          <a:bodyPr/>
          <a:lstStyle/>
          <a:p>
            <a:endParaRPr lang="en-US" altLang="zh-CN"/>
          </a:p>
        </p:txBody>
      </p:sp>
      <p:sp>
        <p:nvSpPr>
          <p:cNvPr id="5" name="Slide Number Placeholder 4"/>
          <p:cNvSpPr>
            <a:spLocks noGrp="1"/>
          </p:cNvSpPr>
          <p:nvPr>
            <p:ph type="sldNum" sz="quarter" idx="12"/>
          </p:nvPr>
        </p:nvSpPr>
        <p:spPr/>
        <p:txBody>
          <a:bodyPr/>
          <a:lstStyle/>
          <a:p>
            <a:fld id="{CB37590F-5A78-4DBD-B9B1-1B97B2D77CCC}" type="slidenum">
              <a:rPr lang="zh-CN" altLang="en-US" smtClean="0"/>
              <a:pPr/>
              <a:t>‹#›</a:t>
            </a:fld>
            <a:endParaRPr lang="en-US" altLang="zh-CN"/>
          </a:p>
        </p:txBody>
      </p:sp>
    </p:spTree>
    <p:extLst>
      <p:ext uri="{BB962C8B-B14F-4D97-AF65-F5344CB8AC3E}">
        <p14:creationId xmlns:p14="http://schemas.microsoft.com/office/powerpoint/2010/main" val="33050893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ltLang="zh-CN"/>
          </a:p>
        </p:txBody>
      </p:sp>
      <p:sp>
        <p:nvSpPr>
          <p:cNvPr id="3" name="Footer Placeholder 2"/>
          <p:cNvSpPr>
            <a:spLocks noGrp="1"/>
          </p:cNvSpPr>
          <p:nvPr>
            <p:ph type="ftr" sz="quarter" idx="11"/>
          </p:nvPr>
        </p:nvSpPr>
        <p:spPr/>
        <p:txBody>
          <a:bodyPr/>
          <a:lstStyle/>
          <a:p>
            <a:endParaRPr lang="en-US" altLang="zh-CN"/>
          </a:p>
        </p:txBody>
      </p:sp>
      <p:sp>
        <p:nvSpPr>
          <p:cNvPr id="4" name="Slide Number Placeholder 3"/>
          <p:cNvSpPr>
            <a:spLocks noGrp="1"/>
          </p:cNvSpPr>
          <p:nvPr>
            <p:ph type="sldNum" sz="quarter" idx="12"/>
          </p:nvPr>
        </p:nvSpPr>
        <p:spPr/>
        <p:txBody>
          <a:bodyPr/>
          <a:lstStyle/>
          <a:p>
            <a:fld id="{772BE2BF-2EAA-4D2F-A507-FDCBCCB6261E}" type="slidenum">
              <a:rPr lang="zh-CN" altLang="en-US" smtClean="0"/>
              <a:pPr/>
              <a:t>‹#›</a:t>
            </a:fld>
            <a:endParaRPr lang="en-US" altLang="zh-CN"/>
          </a:p>
        </p:txBody>
      </p:sp>
    </p:spTree>
    <p:extLst>
      <p:ext uri="{BB962C8B-B14F-4D97-AF65-F5344CB8AC3E}">
        <p14:creationId xmlns:p14="http://schemas.microsoft.com/office/powerpoint/2010/main" val="3998191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endParaRPr lang="en-US" altLang="zh-CN"/>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ltLang="zh-CN"/>
          </a:p>
        </p:txBody>
      </p:sp>
      <p:sp>
        <p:nvSpPr>
          <p:cNvPr id="11" name="Slide Number Placeholder 10"/>
          <p:cNvSpPr>
            <a:spLocks noGrp="1"/>
          </p:cNvSpPr>
          <p:nvPr>
            <p:ph type="sldNum" sz="quarter" idx="12"/>
          </p:nvPr>
        </p:nvSpPr>
        <p:spPr/>
        <p:txBody>
          <a:bodyPr/>
          <a:lstStyle/>
          <a:p>
            <a:fld id="{5BCDA9B6-69B7-4A55-A9B4-C0261FECEB69}" type="slidenum">
              <a:rPr lang="zh-CN" altLang="en-US" smtClean="0"/>
              <a:pPr/>
              <a:t>‹#›</a:t>
            </a:fld>
            <a:endParaRPr lang="en-US" altLang="zh-CN"/>
          </a:p>
        </p:txBody>
      </p:sp>
    </p:spTree>
    <p:extLst>
      <p:ext uri="{BB962C8B-B14F-4D97-AF65-F5344CB8AC3E}">
        <p14:creationId xmlns:p14="http://schemas.microsoft.com/office/powerpoint/2010/main" val="35053575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altLang="zh-CN"/>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ltLang="zh-CN"/>
          </a:p>
        </p:txBody>
      </p:sp>
      <p:sp>
        <p:nvSpPr>
          <p:cNvPr id="10" name="Slide Number Placeholder 9"/>
          <p:cNvSpPr>
            <a:spLocks noGrp="1"/>
          </p:cNvSpPr>
          <p:nvPr>
            <p:ph type="sldNum" sz="quarter" idx="12"/>
          </p:nvPr>
        </p:nvSpPr>
        <p:spPr/>
        <p:txBody>
          <a:bodyPr/>
          <a:lstStyle/>
          <a:p>
            <a:fld id="{D068EA20-9215-4F0E-BBA3-566269EF184E}" type="slidenum">
              <a:rPr lang="zh-CN" altLang="en-US" smtClean="0"/>
              <a:pPr/>
              <a:t>‹#›</a:t>
            </a:fld>
            <a:endParaRPr lang="en-US" altLang="zh-CN"/>
          </a:p>
        </p:txBody>
      </p:sp>
    </p:spTree>
    <p:extLst>
      <p:ext uri="{BB962C8B-B14F-4D97-AF65-F5344CB8AC3E}">
        <p14:creationId xmlns:p14="http://schemas.microsoft.com/office/powerpoint/2010/main" val="372249602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endParaRPr lang="en-US" altLang="zh-CN"/>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ltLang="zh-CN"/>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FDC9DC8-1F5B-44E6-9606-8A52DE4F37FC}" type="slidenum">
              <a:rPr lang="zh-CN" altLang="en-US" smtClean="0"/>
              <a:pPr/>
              <a:t>‹#›</a:t>
            </a:fld>
            <a:endParaRPr lang="en-US" altLang="zh-CN"/>
          </a:p>
        </p:txBody>
      </p:sp>
      <p:sp>
        <p:nvSpPr>
          <p:cNvPr id="7" name="Rectangle 9"/>
          <p:cNvSpPr>
            <a:spLocks noChangeArrowheads="1"/>
          </p:cNvSpPr>
          <p:nvPr userDrawn="1"/>
        </p:nvSpPr>
        <p:spPr bwMode="auto">
          <a:xfrm>
            <a:off x="0" y="6665912"/>
            <a:ext cx="1493838" cy="192088"/>
          </a:xfrm>
          <a:prstGeom prst="rect">
            <a:avLst/>
          </a:prstGeom>
          <a:noFill/>
          <a:ln>
            <a:noFill/>
          </a:ln>
          <a:effectLst/>
          <a:extLst>
            <a:ext uri="{909E8E84-426E-40dd-AFC4-6F175D3DCCD1}"/>
            <a:ext uri="{91240B29-F687-4f45-9708-019B960494DF}"/>
            <a:ext uri="{AF507438-7753-43e0-B8FC-AC1667EBCBE1}"/>
          </a:extLst>
        </p:spPr>
        <p:txBody>
          <a:bodyPr wrap="none" lIns="63500" tIns="25400" rIns="63500" bIns="25400">
            <a:spAutoFit/>
          </a:bodyPr>
          <a:lstStyle>
            <a:lvl1pPr defTabSz="762000" eaLnBrk="0" hangingPunct="0">
              <a:defRPr sz="2400">
                <a:solidFill>
                  <a:schemeClr val="tx1"/>
                </a:solidFill>
                <a:latin typeface="Times New Roman" charset="0"/>
                <a:ea typeface="ＭＳ Ｐゴシック" charset="-128"/>
              </a:defRPr>
            </a:lvl1pPr>
            <a:lvl2pPr marL="742950" indent="-285750" defTabSz="762000" eaLnBrk="0" hangingPunct="0">
              <a:defRPr sz="2400">
                <a:solidFill>
                  <a:schemeClr val="tx1"/>
                </a:solidFill>
                <a:latin typeface="Times New Roman" charset="0"/>
                <a:ea typeface="ＭＳ Ｐゴシック" charset="-128"/>
              </a:defRPr>
            </a:lvl2pPr>
            <a:lvl3pPr marL="1143000" indent="-228600" defTabSz="762000" eaLnBrk="0" hangingPunct="0">
              <a:defRPr sz="2400">
                <a:solidFill>
                  <a:schemeClr val="tx1"/>
                </a:solidFill>
                <a:latin typeface="Times New Roman" charset="0"/>
                <a:ea typeface="ＭＳ Ｐゴシック" charset="-128"/>
              </a:defRPr>
            </a:lvl3pPr>
            <a:lvl4pPr marL="1600200" indent="-228600" defTabSz="762000" eaLnBrk="0" hangingPunct="0">
              <a:defRPr sz="2400">
                <a:solidFill>
                  <a:schemeClr val="tx1"/>
                </a:solidFill>
                <a:latin typeface="Times New Roman" charset="0"/>
                <a:ea typeface="ＭＳ Ｐゴシック" charset="-128"/>
              </a:defRPr>
            </a:lvl4pPr>
            <a:lvl5pPr marL="2057400" indent="-228600" defTabSz="762000" eaLnBrk="0" hangingPunct="0">
              <a:defRPr sz="2400">
                <a:solidFill>
                  <a:schemeClr val="tx1"/>
                </a:solidFill>
                <a:latin typeface="Times New Roman" charset="0"/>
                <a:ea typeface="ＭＳ Ｐゴシック" charset="-128"/>
              </a:defRPr>
            </a:lvl5pPr>
            <a:lvl6pPr marL="2514600" indent="-228600" defTabSz="762000" eaLnBrk="0" fontAlgn="base" hangingPunct="0">
              <a:spcBef>
                <a:spcPct val="0"/>
              </a:spcBef>
              <a:spcAft>
                <a:spcPct val="0"/>
              </a:spcAft>
              <a:defRPr sz="2400">
                <a:solidFill>
                  <a:schemeClr val="tx1"/>
                </a:solidFill>
                <a:latin typeface="Times New Roman" charset="0"/>
                <a:ea typeface="ＭＳ Ｐゴシック" charset="-128"/>
              </a:defRPr>
            </a:lvl6pPr>
            <a:lvl7pPr marL="2971800" indent="-228600" defTabSz="762000" eaLnBrk="0" fontAlgn="base" hangingPunct="0">
              <a:spcBef>
                <a:spcPct val="0"/>
              </a:spcBef>
              <a:spcAft>
                <a:spcPct val="0"/>
              </a:spcAft>
              <a:defRPr sz="2400">
                <a:solidFill>
                  <a:schemeClr val="tx1"/>
                </a:solidFill>
                <a:latin typeface="Times New Roman" charset="0"/>
                <a:ea typeface="ＭＳ Ｐゴシック" charset="-128"/>
              </a:defRPr>
            </a:lvl7pPr>
            <a:lvl8pPr marL="3429000" indent="-228600" defTabSz="762000" eaLnBrk="0" fontAlgn="base" hangingPunct="0">
              <a:spcBef>
                <a:spcPct val="0"/>
              </a:spcBef>
              <a:spcAft>
                <a:spcPct val="0"/>
              </a:spcAft>
              <a:defRPr sz="2400">
                <a:solidFill>
                  <a:schemeClr val="tx1"/>
                </a:solidFill>
                <a:latin typeface="Times New Roman" charset="0"/>
                <a:ea typeface="ＭＳ Ｐゴシック" charset="-128"/>
              </a:defRPr>
            </a:lvl8pPr>
            <a:lvl9pPr marL="3886200" indent="-228600" defTabSz="762000" eaLnBrk="0" fontAlgn="base" hangingPunct="0">
              <a:spcBef>
                <a:spcPct val="0"/>
              </a:spcBef>
              <a:spcAft>
                <a:spcPct val="0"/>
              </a:spcAft>
              <a:defRPr sz="2400">
                <a:solidFill>
                  <a:schemeClr val="tx1"/>
                </a:solidFill>
                <a:latin typeface="Times New Roman" charset="0"/>
                <a:ea typeface="ＭＳ Ｐゴシック" charset="-128"/>
              </a:defRPr>
            </a:lvl9pPr>
          </a:lstStyle>
          <a:p>
            <a:pPr eaLnBrk="1" hangingPunct="1">
              <a:lnSpc>
                <a:spcPct val="102000"/>
              </a:lnSpc>
              <a:defRPr/>
            </a:pPr>
            <a:r>
              <a:rPr lang="en-US" altLang="x-none" sz="900" b="1" dirty="0" smtClean="0">
                <a:latin typeface="Century Schoolbook" charset="0"/>
              </a:rPr>
              <a:t>© 2017 Markus Wagner</a:t>
            </a:r>
          </a:p>
        </p:txBody>
      </p:sp>
    </p:spTree>
    <p:extLst>
      <p:ext uri="{BB962C8B-B14F-4D97-AF65-F5344CB8AC3E}">
        <p14:creationId xmlns:p14="http://schemas.microsoft.com/office/powerpoint/2010/main" val="2590665228"/>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2.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3.xml"/><Relationship Id="rId4" Type="http://schemas.openxmlformats.org/officeDocument/2006/relationships/image" Target="../media/image14.png"/><Relationship Id="rId5" Type="http://schemas.openxmlformats.org/officeDocument/2006/relationships/image" Target="../media/image15.png"/><Relationship Id="rId1" Type="http://schemas.openxmlformats.org/officeDocument/2006/relationships/tags" Target="../tags/tag1.xml"/><Relationship Id="rId2"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5.xml"/><Relationship Id="rId4" Type="http://schemas.openxmlformats.org/officeDocument/2006/relationships/image" Target="../media/image18.png"/><Relationship Id="rId1" Type="http://schemas.openxmlformats.org/officeDocument/2006/relationships/tags" Target="../tags/tag2.xml"/><Relationship Id="rId2"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image" Target="../media/image19.jpe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hyperlink" Target="https://qz.com/472767/there-are-now-more-than-24000-different-android-devices/" TargetMode="External"/><Relationship Id="rId5"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5" Type="http://schemas.openxmlformats.org/officeDocument/2006/relationships/image" Target="../media/image22.png"/><Relationship Id="rId6" Type="http://schemas.openxmlformats.org/officeDocument/2006/relationships/image" Target="../media/image23.png"/><Relationship Id="rId7" Type="http://schemas.openxmlformats.org/officeDocument/2006/relationships/image" Target="../media/image24.png"/><Relationship Id="rId8" Type="http://schemas.openxmlformats.org/officeDocument/2006/relationships/image" Target="../media/image25.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21.xml.rels><?xml version="1.0" encoding="UTF-8" standalone="yes"?>
<Relationships xmlns="http://schemas.openxmlformats.org/package/2006/relationships"><Relationship Id="rId1" Type="http://schemas.openxmlformats.org/officeDocument/2006/relationships/tags" Target="../tags/tag3.xml"/><Relationship Id="rId2" Type="http://schemas.openxmlformats.org/officeDocument/2006/relationships/slideLayout" Target="../slideLayouts/slideLayout2.xml"/><Relationship Id="rId3" Type="http://schemas.openxmlformats.org/officeDocument/2006/relationships/notesSlide" Target="../notesSlides/notesSlide9.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0.xml"/><Relationship Id="rId4" Type="http://schemas.openxmlformats.org/officeDocument/2006/relationships/image" Target="../media/image26.png"/><Relationship Id="rId1" Type="http://schemas.openxmlformats.org/officeDocument/2006/relationships/tags" Target="../tags/tag4.xml"/><Relationship Id="rId2"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1.xml"/><Relationship Id="rId4" Type="http://schemas.openxmlformats.org/officeDocument/2006/relationships/image" Target="../media/image27.png"/><Relationship Id="rId5" Type="http://schemas.openxmlformats.org/officeDocument/2006/relationships/image" Target="../media/image28.png"/><Relationship Id="rId1" Type="http://schemas.openxmlformats.org/officeDocument/2006/relationships/tags" Target="../tags/tag5.xml"/><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tags" Target="../tags/tag6.xml"/><Relationship Id="rId2"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9.jpeg"/><Relationship Id="rId4" Type="http://schemas.openxmlformats.org/officeDocument/2006/relationships/image" Target="../media/image30.png"/><Relationship Id="rId5" Type="http://schemas.openxmlformats.org/officeDocument/2006/relationships/image" Target="../media/image31.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7.xml.rels><?xml version="1.0" encoding="UTF-8" standalone="yes"?>
<Relationships xmlns="http://schemas.openxmlformats.org/package/2006/relationships"><Relationship Id="rId3" Type="http://schemas.openxmlformats.org/officeDocument/2006/relationships/image" Target="../media/image32.jpg"/><Relationship Id="rId4" Type="http://schemas.openxmlformats.org/officeDocument/2006/relationships/image" Target="../media/image33.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8.xml.rels><?xml version="1.0" encoding="UTF-8" standalone="yes"?>
<Relationships xmlns="http://schemas.openxmlformats.org/package/2006/relationships"><Relationship Id="rId3" Type="http://schemas.openxmlformats.org/officeDocument/2006/relationships/image" Target="../media/image32.jpg"/><Relationship Id="rId4" Type="http://schemas.openxmlformats.org/officeDocument/2006/relationships/image" Target="../media/image33.png"/><Relationship Id="rId5" Type="http://schemas.openxmlformats.org/officeDocument/2006/relationships/image" Target="../media/image34.png"/><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3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chart" Target="../charts/chart2.xml"/></Relationships>
</file>

<file path=ppt/slides/_rels/slide31.xml.rels><?xml version="1.0" encoding="UTF-8" standalone="yes"?>
<Relationships xmlns="http://schemas.openxmlformats.org/package/2006/relationships"><Relationship Id="rId3" Type="http://schemas.openxmlformats.org/officeDocument/2006/relationships/image" Target="../media/image36.png"/><Relationship Id="rId4" Type="http://schemas.openxmlformats.org/officeDocument/2006/relationships/image" Target="../media/image37.png"/><Relationship Id="rId5" Type="http://schemas.openxmlformats.org/officeDocument/2006/relationships/image" Target="../media/image210.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38.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39.png"/></Relationships>
</file>

<file path=ppt/slides/_rels/slide34.xml.rels><?xml version="1.0" encoding="UTF-8" standalone="yes"?>
<Relationships xmlns="http://schemas.openxmlformats.org/package/2006/relationships"><Relationship Id="rId3" Type="http://schemas.openxmlformats.org/officeDocument/2006/relationships/image" Target="../media/image40.png"/><Relationship Id="rId4" Type="http://schemas.openxmlformats.org/officeDocument/2006/relationships/image" Target="../media/image41.png"/><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chart" Target="../charts/char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42.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3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 Id="rId3" Type="http://schemas.openxmlformats.org/officeDocument/2006/relationships/image" Target="../media/image43.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 Id="rId3" Type="http://schemas.openxmlformats.org/officeDocument/2006/relationships/image" Target="../media/image4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cs.adelaide.edu.au/~markus/pub/2017gecco-deepandroid.pdf"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7.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8.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0.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6018" y="106017"/>
            <a:ext cx="900759" cy="369332"/>
          </a:xfrm>
          <a:prstGeom prst="rect">
            <a:avLst/>
          </a:prstGeom>
          <a:noFill/>
        </p:spPr>
        <p:txBody>
          <a:bodyPr wrap="none" rtlCol="0">
            <a:spAutoFit/>
          </a:bodyPr>
          <a:lstStyle/>
          <a:p>
            <a:r>
              <a:rPr lang="en-AU" dirty="0" smtClean="0"/>
              <a:t>[Recap]</a:t>
            </a:r>
            <a:endParaRPr lang="en-AU" dirty="0"/>
          </a:p>
        </p:txBody>
      </p:sp>
      <p:pic>
        <p:nvPicPr>
          <p:cNvPr id="2" name="Picture 1"/>
          <p:cNvPicPr>
            <a:picLocks noChangeAspect="1"/>
          </p:cNvPicPr>
          <p:nvPr/>
        </p:nvPicPr>
        <p:blipFill>
          <a:blip r:embed="rId2"/>
          <a:stretch>
            <a:fillRect/>
          </a:stretch>
        </p:blipFill>
        <p:spPr>
          <a:xfrm>
            <a:off x="1527914" y="0"/>
            <a:ext cx="9136171" cy="6858000"/>
          </a:xfrm>
          <a:prstGeom prst="rect">
            <a:avLst/>
          </a:prstGeom>
        </p:spPr>
      </p:pic>
      <p:sp>
        <p:nvSpPr>
          <p:cNvPr id="3" name="TextBox 2"/>
          <p:cNvSpPr txBox="1"/>
          <p:nvPr/>
        </p:nvSpPr>
        <p:spPr>
          <a:xfrm rot="16200000">
            <a:off x="9121996" y="3472070"/>
            <a:ext cx="3345788" cy="261610"/>
          </a:xfrm>
          <a:prstGeom prst="rect">
            <a:avLst/>
          </a:prstGeom>
          <a:noFill/>
        </p:spPr>
        <p:txBody>
          <a:bodyPr wrap="none" rtlCol="0">
            <a:spAutoFit/>
          </a:bodyPr>
          <a:lstStyle/>
          <a:p>
            <a:r>
              <a:rPr lang="en-AU" sz="1100" dirty="0"/>
              <a:t>http://</a:t>
            </a:r>
            <a:r>
              <a:rPr lang="en-AU" sz="1100" dirty="0" err="1"/>
              <a:t>phdopen.mimuw.edu.pl</a:t>
            </a:r>
            <a:r>
              <a:rPr lang="en-AU" sz="1100" dirty="0"/>
              <a:t>/zima15/</a:t>
            </a:r>
            <a:r>
              <a:rPr lang="en-AU" sz="1100" dirty="0" err="1"/>
              <a:t>petke</a:t>
            </a:r>
            <a:r>
              <a:rPr lang="en-AU" sz="1100" dirty="0"/>
              <a:t>-slides/</a:t>
            </a:r>
            <a:r>
              <a:rPr lang="en-AU" sz="1100" dirty="0" err="1"/>
              <a:t>gi.pdf</a:t>
            </a:r>
            <a:endParaRPr lang="en-AU" sz="1100" dirty="0"/>
          </a:p>
        </p:txBody>
      </p:sp>
    </p:spTree>
    <p:extLst>
      <p:ext uri="{BB962C8B-B14F-4D97-AF65-F5344CB8AC3E}">
        <p14:creationId xmlns:p14="http://schemas.microsoft.com/office/powerpoint/2010/main" val="190046527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603682"/>
            <a:ext cx="5181600" cy="5573281"/>
          </a:xfrm>
        </p:spPr>
        <p:txBody>
          <a:bodyPr/>
          <a:lstStyle/>
          <a:p>
            <a:pPr marL="0" indent="0">
              <a:buNone/>
            </a:pPr>
            <a:endParaRPr lang="en-AU" dirty="0" smtClean="0"/>
          </a:p>
          <a:p>
            <a:pPr marL="0" indent="0">
              <a:buNone/>
            </a:pPr>
            <a:endParaRPr lang="en-AU" dirty="0"/>
          </a:p>
          <a:p>
            <a:pPr marL="0" indent="0">
              <a:buNone/>
            </a:pPr>
            <a:endParaRPr lang="en-AU" dirty="0" smtClean="0"/>
          </a:p>
          <a:p>
            <a:pPr marL="0" indent="0">
              <a:buNone/>
            </a:pPr>
            <a:endParaRPr lang="en-AU" dirty="0"/>
          </a:p>
          <a:p>
            <a:pPr marL="0" indent="0">
              <a:buNone/>
            </a:pPr>
            <a:endParaRPr lang="en-AU" dirty="0" smtClean="0"/>
          </a:p>
          <a:p>
            <a:pPr marL="0" indent="0" algn="ctr">
              <a:buNone/>
            </a:pPr>
            <a:r>
              <a:rPr lang="en-AU" sz="4000" dirty="0" smtClean="0"/>
              <a:t>denial</a:t>
            </a:r>
            <a:endParaRPr lang="en-AU" sz="4000" dirty="0"/>
          </a:p>
        </p:txBody>
      </p:sp>
      <p:pic>
        <p:nvPicPr>
          <p:cNvPr id="4" name="Picture 3"/>
          <p:cNvPicPr preferRelativeResize="0">
            <a:picLocks/>
          </p:cNvPicPr>
          <p:nvPr/>
        </p:nvPicPr>
        <p:blipFill rotWithShape="1">
          <a:blip r:embed="rId2">
            <a:extLst>
              <a:ext uri="{28A0092B-C50C-407E-A947-70E740481C1C}">
                <a14:useLocalDpi xmlns:a14="http://schemas.microsoft.com/office/drawing/2010/main" val="0"/>
              </a:ext>
            </a:extLst>
          </a:blip>
          <a:srcRect l="38579"/>
          <a:stretch/>
        </p:blipFill>
        <p:spPr>
          <a:xfrm>
            <a:off x="6019800" y="1590322"/>
            <a:ext cx="5400000" cy="3600000"/>
          </a:xfrm>
          <a:prstGeom prst="rect">
            <a:avLst/>
          </a:prstGeom>
        </p:spPr>
      </p:pic>
    </p:spTree>
    <p:extLst>
      <p:ext uri="{BB962C8B-B14F-4D97-AF65-F5344CB8AC3E}">
        <p14:creationId xmlns:p14="http://schemas.microsoft.com/office/powerpoint/2010/main" val="884763284"/>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603682"/>
            <a:ext cx="5181600" cy="5573281"/>
          </a:xfrm>
        </p:spPr>
        <p:txBody>
          <a:bodyPr/>
          <a:lstStyle/>
          <a:p>
            <a:pPr marL="0" indent="0">
              <a:buNone/>
            </a:pPr>
            <a:endParaRPr lang="en-AU" dirty="0" smtClean="0"/>
          </a:p>
          <a:p>
            <a:pPr marL="0" indent="0">
              <a:buNone/>
            </a:pPr>
            <a:endParaRPr lang="en-AU" dirty="0"/>
          </a:p>
          <a:p>
            <a:pPr marL="0" indent="0">
              <a:buNone/>
            </a:pPr>
            <a:endParaRPr lang="en-AU" dirty="0" smtClean="0"/>
          </a:p>
          <a:p>
            <a:pPr marL="0" indent="0">
              <a:buNone/>
            </a:pPr>
            <a:endParaRPr lang="en-AU" dirty="0"/>
          </a:p>
          <a:p>
            <a:pPr marL="0" indent="0">
              <a:buNone/>
            </a:pPr>
            <a:endParaRPr lang="en-AU" dirty="0" smtClean="0"/>
          </a:p>
          <a:p>
            <a:pPr marL="0" indent="0" algn="ctr">
              <a:buNone/>
            </a:pPr>
            <a:r>
              <a:rPr lang="en-AU" sz="4000" dirty="0"/>
              <a:t>t</a:t>
            </a:r>
            <a:r>
              <a:rPr lang="en-AU" sz="4000" dirty="0" smtClean="0"/>
              <a:t>he need to get power</a:t>
            </a:r>
            <a:endParaRPr lang="en-AU" sz="4000" dirty="0"/>
          </a:p>
        </p:txBody>
      </p:sp>
      <p:pic>
        <p:nvPicPr>
          <p:cNvPr id="5" name="Picture 4"/>
          <p:cNvPicPr preferRelativeResize="0">
            <a:picLocks/>
          </p:cNvPicPr>
          <p:nvPr/>
        </p:nvPicPr>
        <p:blipFill>
          <a:blip r:embed="rId2">
            <a:extLst>
              <a:ext uri="{28A0092B-C50C-407E-A947-70E740481C1C}">
                <a14:useLocalDpi xmlns:a14="http://schemas.microsoft.com/office/drawing/2010/main" val="0"/>
              </a:ext>
            </a:extLst>
          </a:blip>
          <a:stretch>
            <a:fillRect/>
          </a:stretch>
        </p:blipFill>
        <p:spPr>
          <a:xfrm>
            <a:off x="6019800" y="1590322"/>
            <a:ext cx="5400000" cy="3600000"/>
          </a:xfrm>
          <a:prstGeom prst="rect">
            <a:avLst/>
          </a:prstGeom>
        </p:spPr>
      </p:pic>
    </p:spTree>
    <p:extLst>
      <p:ext uri="{BB962C8B-B14F-4D97-AF65-F5344CB8AC3E}">
        <p14:creationId xmlns:p14="http://schemas.microsoft.com/office/powerpoint/2010/main" val="1039742360"/>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915515" y="186612"/>
            <a:ext cx="8363824" cy="953278"/>
          </a:xfrm>
        </p:spPr>
        <p:txBody>
          <a:bodyPr/>
          <a:lstStyle/>
          <a:p>
            <a:r>
              <a:rPr lang="en-US" altLang="zh-CN" sz="3200" dirty="0">
                <a:ea typeface="宋体" panose="02010600030101010101" pitchFamily="2" charset="-122"/>
              </a:rPr>
              <a:t>Motivation</a:t>
            </a:r>
            <a:endParaRPr lang="en-US" altLang="en-US" sz="3200" dirty="0"/>
          </a:p>
        </p:txBody>
      </p:sp>
      <p:pic>
        <p:nvPicPr>
          <p:cNvPr id="1026" name="Picture 2"/>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824912" y="2268828"/>
            <a:ext cx="6239233" cy="324805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49488406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68171"/>
            <a:ext cx="10515600" cy="2352829"/>
          </a:xfrm>
        </p:spPr>
        <p:txBody>
          <a:bodyPr>
            <a:normAutofit lnSpcReduction="10000"/>
          </a:bodyPr>
          <a:lstStyle/>
          <a:p>
            <a:pPr marL="0" indent="0" algn="ctr">
              <a:buNone/>
            </a:pPr>
            <a:endParaRPr lang="en-AU" sz="7200" dirty="0" smtClean="0"/>
          </a:p>
          <a:p>
            <a:pPr marL="0" indent="0" algn="ctr">
              <a:buNone/>
            </a:pPr>
            <a:r>
              <a:rPr lang="en-AU" sz="7200" dirty="0" smtClean="0"/>
              <a:t>there is a simple solution</a:t>
            </a:r>
          </a:p>
        </p:txBody>
      </p:sp>
      <p:sp>
        <p:nvSpPr>
          <p:cNvPr id="2" name="TextBox 1"/>
          <p:cNvSpPr txBox="1"/>
          <p:nvPr/>
        </p:nvSpPr>
        <p:spPr>
          <a:xfrm>
            <a:off x="536401" y="3606800"/>
            <a:ext cx="11119198" cy="1569660"/>
          </a:xfrm>
          <a:prstGeom prst="rect">
            <a:avLst/>
          </a:prstGeom>
          <a:noFill/>
        </p:spPr>
        <p:txBody>
          <a:bodyPr wrap="none" rtlCol="0">
            <a:spAutoFit/>
          </a:bodyPr>
          <a:lstStyle/>
          <a:p>
            <a:r>
              <a:rPr lang="en-AU" sz="9600" smtClean="0"/>
              <a:t>Genetic Improvement</a:t>
            </a:r>
            <a:endParaRPr lang="en-AU" sz="9600" dirty="0"/>
          </a:p>
        </p:txBody>
      </p:sp>
    </p:spTree>
    <p:extLst>
      <p:ext uri="{BB962C8B-B14F-4D97-AF65-F5344CB8AC3E}">
        <p14:creationId xmlns:p14="http://schemas.microsoft.com/office/powerpoint/2010/main" val="875408881"/>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1000"/>
                                        <p:tgtEl>
                                          <p:spTgt spid="3">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568171"/>
            <a:ext cx="10515600" cy="2352829"/>
          </a:xfrm>
        </p:spPr>
        <p:txBody>
          <a:bodyPr>
            <a:normAutofit lnSpcReduction="10000"/>
          </a:bodyPr>
          <a:lstStyle/>
          <a:p>
            <a:pPr marL="0" indent="0" algn="ctr">
              <a:buNone/>
            </a:pPr>
            <a:endParaRPr lang="en-AU" sz="7200" dirty="0" smtClean="0"/>
          </a:p>
          <a:p>
            <a:pPr marL="0" indent="0" algn="ctr">
              <a:buNone/>
            </a:pPr>
            <a:r>
              <a:rPr lang="en-AU" sz="7200" dirty="0" smtClean="0"/>
              <a:t>there is a </a:t>
            </a:r>
            <a:r>
              <a:rPr lang="en-AU" sz="7200" strike="sngStrike" dirty="0" smtClean="0"/>
              <a:t>simple</a:t>
            </a:r>
            <a:r>
              <a:rPr lang="en-AU" sz="7200" dirty="0" smtClean="0"/>
              <a:t> solution</a:t>
            </a:r>
          </a:p>
        </p:txBody>
      </p:sp>
      <p:sp>
        <p:nvSpPr>
          <p:cNvPr id="2" name="TextBox 1"/>
          <p:cNvSpPr txBox="1"/>
          <p:nvPr/>
        </p:nvSpPr>
        <p:spPr>
          <a:xfrm>
            <a:off x="536401" y="3606800"/>
            <a:ext cx="11119198" cy="1569660"/>
          </a:xfrm>
          <a:prstGeom prst="rect">
            <a:avLst/>
          </a:prstGeom>
          <a:noFill/>
        </p:spPr>
        <p:txBody>
          <a:bodyPr wrap="none" rtlCol="0">
            <a:spAutoFit/>
          </a:bodyPr>
          <a:lstStyle/>
          <a:p>
            <a:r>
              <a:rPr lang="en-AU" sz="9600" smtClean="0"/>
              <a:t>Genetic Improvement</a:t>
            </a:r>
            <a:endParaRPr lang="en-AU" sz="9600" dirty="0"/>
          </a:p>
        </p:txBody>
      </p:sp>
    </p:spTree>
    <p:extLst>
      <p:ext uri="{BB962C8B-B14F-4D97-AF65-F5344CB8AC3E}">
        <p14:creationId xmlns:p14="http://schemas.microsoft.com/office/powerpoint/2010/main" val="594118777"/>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2"/>
          <p:cNvSpPr txBox="1">
            <a:spLocks noChangeArrowheads="1"/>
          </p:cNvSpPr>
          <p:nvPr/>
        </p:nvSpPr>
        <p:spPr bwMode="black">
          <a:xfrm>
            <a:off x="1915515" y="186612"/>
            <a:ext cx="8363824" cy="953278"/>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altLang="zh-CN" sz="3200" dirty="0">
                <a:ea typeface="宋体" panose="02010600030101010101" pitchFamily="2" charset="-122"/>
              </a:rPr>
              <a:t>Motivation</a:t>
            </a:r>
            <a:endParaRPr lang="en-US" altLang="en-US" sz="3200" dirty="0"/>
          </a:p>
        </p:txBody>
      </p:sp>
      <p:pic>
        <p:nvPicPr>
          <p:cNvPr id="25" name="Picture 2">
            <a:extLst>
              <a:ext uri="{FF2B5EF4-FFF2-40B4-BE49-F238E27FC236}">
                <a16:creationId xmlns:a16="http://schemas.microsoft.com/office/drawing/2014/main" xmlns="" id="{925D69C0-4ABE-481A-98AD-86EF3654D12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09790" y="2048319"/>
            <a:ext cx="5383237" cy="1476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6" name="Picture 3">
            <a:extLst>
              <a:ext uri="{FF2B5EF4-FFF2-40B4-BE49-F238E27FC236}">
                <a16:creationId xmlns:a16="http://schemas.microsoft.com/office/drawing/2014/main" xmlns="" id="{D981CC03-4073-4622-AC45-FB86E79CE34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09789" y="3702307"/>
            <a:ext cx="5383237" cy="14763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ustDataLst>
      <p:tags r:id="rId1"/>
    </p:custDataLst>
    <p:extLst>
      <p:ext uri="{BB962C8B-B14F-4D97-AF65-F5344CB8AC3E}">
        <p14:creationId xmlns:p14="http://schemas.microsoft.com/office/powerpoint/2010/main" val="200518709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3871" y="1693020"/>
            <a:ext cx="11290127" cy="3997584"/>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4" name="Rectangle 3"/>
          <p:cNvSpPr txBox="1">
            <a:spLocks noChangeArrowheads="1"/>
          </p:cNvSpPr>
          <p:nvPr/>
        </p:nvSpPr>
        <p:spPr>
          <a:xfrm>
            <a:off x="457113" y="1253412"/>
            <a:ext cx="11532093" cy="4876800"/>
          </a:xfrm>
          <a:prstGeom prst="rect">
            <a:avLst/>
          </a:prstGeom>
          <a:noFill/>
          <a:extLst>
            <a:ext uri="{909E8E84-426E-40DD-AFC4-6F175D3DCCD1}">
              <a14:hiddenFill xmlns:a14="http://schemas.microsoft.com/office/drawing/2010/main">
                <a:solidFill>
                  <a:srgbClr val="FFFF00"/>
                </a:solidFill>
              </a14:hiddenFill>
            </a:ext>
          </a:extLst>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nSpc>
                <a:spcPct val="90000"/>
              </a:lnSpc>
            </a:pPr>
            <a:endParaRPr lang="en-US" altLang="en-US" sz="2200" dirty="0"/>
          </a:p>
        </p:txBody>
      </p:sp>
      <p:pic>
        <p:nvPicPr>
          <p:cNvPr id="13" name="Content Placeholder 12"/>
          <p:cNvPicPr>
            <a:picLocks noGrp="1" noChangeAspect="1"/>
          </p:cNvPicPr>
          <p:nvPr>
            <p:ph idx="1"/>
          </p:nvPr>
        </p:nvPicPr>
        <p:blipFill rotWithShape="1">
          <a:blip r:embed="rId4"/>
          <a:srcRect l="-934" t="1585" r="934" b="-1585"/>
          <a:stretch/>
        </p:blipFill>
        <p:spPr>
          <a:xfrm>
            <a:off x="130629" y="3541486"/>
            <a:ext cx="11616612" cy="3139934"/>
          </a:xfrm>
          <a:prstGeom prst="roundRect">
            <a:avLst>
              <a:gd name="adj" fmla="val 11111"/>
            </a:avLst>
          </a:prstGeom>
          <a:ln w="190500" cap="rnd">
            <a:solidFill>
              <a:srgbClr val="C8C6BD"/>
            </a:solidFill>
            <a:prstDash val="solid"/>
          </a:ln>
          <a:effectLst>
            <a:outerShdw blurRad="101600" dist="50800" dir="7200000" algn="tl" rotWithShape="0">
              <a:srgbClr val="000000">
                <a:alpha val="45000"/>
              </a:srgbClr>
            </a:outerShdw>
          </a:effectLst>
          <a:scene3d>
            <a:camera prst="perspectiveFront" fov="5400000"/>
            <a:lightRig rig="threePt" dir="t">
              <a:rot lat="0" lon="0" rev="19200000"/>
            </a:lightRig>
          </a:scene3d>
          <a:sp3d extrusionH="25400">
            <a:bevelT w="304800" h="152400" prst="hardEdge"/>
            <a:extrusionClr>
              <a:srgbClr val="FFFFFF"/>
            </a:extrusionClr>
          </a:sp3d>
        </p:spPr>
      </p:pic>
      <p:sp>
        <p:nvSpPr>
          <p:cNvPr id="12" name="Rectangle 2"/>
          <p:cNvSpPr txBox="1">
            <a:spLocks noChangeArrowheads="1"/>
          </p:cNvSpPr>
          <p:nvPr/>
        </p:nvSpPr>
        <p:spPr bwMode="black">
          <a:xfrm>
            <a:off x="1968759" y="186612"/>
            <a:ext cx="8310580" cy="953278"/>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altLang="en-US" sz="3200" dirty="0"/>
              <a:t>Related work</a:t>
            </a:r>
          </a:p>
        </p:txBody>
      </p:sp>
    </p:spTree>
    <p:extLst>
      <p:ext uri="{BB962C8B-B14F-4D97-AF65-F5344CB8AC3E}">
        <p14:creationId xmlns:p14="http://schemas.microsoft.com/office/powerpoint/2010/main" val="42450653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915515" y="186612"/>
            <a:ext cx="8363824" cy="953278"/>
          </a:xfrm>
        </p:spPr>
        <p:txBody>
          <a:bodyPr/>
          <a:lstStyle/>
          <a:p>
            <a:r>
              <a:rPr lang="en-US" altLang="en-US" sz="3200" dirty="0"/>
              <a:t>Methodology</a:t>
            </a:r>
          </a:p>
        </p:txBody>
      </p:sp>
      <p:sp>
        <p:nvSpPr>
          <p:cNvPr id="137219" name="Rectangle 3"/>
          <p:cNvSpPr>
            <a:spLocks noGrp="1" noChangeArrowheads="1"/>
          </p:cNvSpPr>
          <p:nvPr>
            <p:ph idx="1"/>
          </p:nvPr>
        </p:nvSpPr>
        <p:spPr>
          <a:xfrm>
            <a:off x="447869" y="1215501"/>
            <a:ext cx="8467531" cy="4876800"/>
          </a:xfrm>
          <a:noFill/>
          <a:extLst>
            <a:ext uri="{909E8E84-426E-40DD-AFC4-6F175D3DCCD1}">
              <a14:hiddenFill xmlns:a14="http://schemas.microsoft.com/office/drawing/2010/main">
                <a:solidFill>
                  <a:srgbClr val="FFFF00"/>
                </a:solidFill>
              </a14:hiddenFill>
            </a:ext>
          </a:extLst>
        </p:spPr>
        <p:txBody>
          <a:bodyPr/>
          <a:lstStyle/>
          <a:p>
            <a:pPr>
              <a:lnSpc>
                <a:spcPct val="90000"/>
              </a:lnSpc>
            </a:pPr>
            <a:r>
              <a:rPr lang="en-US" altLang="en-US" sz="2600" dirty="0"/>
              <a:t>Energy Measurement</a:t>
            </a:r>
          </a:p>
          <a:p>
            <a:pPr lvl="1">
              <a:lnSpc>
                <a:spcPct val="90000"/>
              </a:lnSpc>
            </a:pPr>
            <a:r>
              <a:rPr lang="en-US" altLang="en-US" sz="2200" dirty="0"/>
              <a:t>External</a:t>
            </a:r>
            <a:r>
              <a:rPr lang="en-US" altLang="en-US" sz="2200" dirty="0" smtClean="0"/>
              <a:t>. </a:t>
            </a:r>
            <a:endParaRPr lang="en-US" altLang="en-US" sz="2200" dirty="0"/>
          </a:p>
          <a:p>
            <a:pPr lvl="1">
              <a:lnSpc>
                <a:spcPct val="90000"/>
              </a:lnSpc>
            </a:pPr>
            <a:r>
              <a:rPr lang="en-US" altLang="en-US" sz="2200" dirty="0"/>
              <a:t>Internal</a:t>
            </a:r>
            <a:r>
              <a:rPr lang="en-US" altLang="en-US" sz="2200" dirty="0" smtClean="0"/>
              <a:t>. (5 years ago: very different)</a:t>
            </a:r>
            <a:endParaRPr lang="en-US" altLang="en-US" sz="2200" dirty="0"/>
          </a:p>
          <a:p>
            <a:pPr marL="228600" lvl="1" indent="0">
              <a:lnSpc>
                <a:spcPct val="90000"/>
              </a:lnSpc>
              <a:buNone/>
            </a:pPr>
            <a:endParaRPr lang="en-US" altLang="en-US" sz="2200" dirty="0"/>
          </a:p>
          <a:p>
            <a:pPr>
              <a:lnSpc>
                <a:spcPct val="90000"/>
              </a:lnSpc>
            </a:pPr>
            <a:r>
              <a:rPr lang="en-US" altLang="en-US" sz="2600" dirty="0"/>
              <a:t>Search Based Software Engineering</a:t>
            </a:r>
          </a:p>
          <a:p>
            <a:pPr>
              <a:lnSpc>
                <a:spcPct val="90000"/>
              </a:lnSpc>
            </a:pPr>
            <a:endParaRPr lang="en-US" altLang="en-US" sz="2600" dirty="0"/>
          </a:p>
        </p:txBody>
      </p:sp>
      <p:sp>
        <p:nvSpPr>
          <p:cNvPr id="5" name="Right Arrow 349"/>
          <p:cNvSpPr/>
          <p:nvPr/>
        </p:nvSpPr>
        <p:spPr>
          <a:xfrm>
            <a:off x="5637313" y="5565373"/>
            <a:ext cx="445103" cy="366595"/>
          </a:xfrm>
          <a:prstGeom prst="rightArrow">
            <a:avLst/>
          </a:prstGeom>
          <a:ln/>
        </p:spPr>
        <p:style>
          <a:lnRef idx="1">
            <a:schemeClr val="accent1"/>
          </a:lnRef>
          <a:fillRef idx="2">
            <a:schemeClr val="accent1"/>
          </a:fillRef>
          <a:effectRef idx="1">
            <a:schemeClr val="accent1"/>
          </a:effectRef>
          <a:fontRef idx="minor">
            <a:schemeClr val="dk1"/>
          </a:fontRef>
        </p:style>
        <p:txBody>
          <a:bodyPr lIns="64633" tIns="32316" rIns="64633" bIns="32316" rtlCol="0" anchor="ctr"/>
          <a:lstStyle/>
          <a:p>
            <a:pPr algn="ctr" defTabSz="646331">
              <a:defRPr/>
            </a:pPr>
            <a:endParaRPr lang="en-AU" kern="0" dirty="0">
              <a:solidFill>
                <a:schemeClr val="tx1"/>
              </a:solidFill>
              <a:latin typeface="Calibri"/>
            </a:endParaRPr>
          </a:p>
        </p:txBody>
      </p:sp>
      <p:sp>
        <p:nvSpPr>
          <p:cNvPr id="6" name="Rounded Rectangle 115"/>
          <p:cNvSpPr/>
          <p:nvPr/>
        </p:nvSpPr>
        <p:spPr>
          <a:xfrm>
            <a:off x="2203435" y="5213695"/>
            <a:ext cx="1353459" cy="1049133"/>
          </a:xfrm>
          <a:prstGeom prst="roundRect">
            <a:avLst/>
          </a:prstGeom>
        </p:spPr>
        <p:style>
          <a:lnRef idx="3">
            <a:schemeClr val="lt1"/>
          </a:lnRef>
          <a:fillRef idx="1">
            <a:schemeClr val="accent3"/>
          </a:fillRef>
          <a:effectRef idx="1">
            <a:schemeClr val="accent3"/>
          </a:effectRef>
          <a:fontRef idx="minor">
            <a:schemeClr val="lt1"/>
          </a:fontRef>
        </p:style>
        <p:txBody>
          <a:bodyPr lIns="64633" tIns="32316" rIns="64633" bIns="32316" rtlCol="0" anchor="ctr"/>
          <a:lstStyle/>
          <a:p>
            <a:pPr algn="ctr"/>
            <a:r>
              <a:rPr lang="en-AU" dirty="0">
                <a:solidFill>
                  <a:schemeClr val="tx1"/>
                </a:solidFill>
                <a:latin typeface="Arial" panose="020B0604020202020204" pitchFamily="34" charset="0"/>
                <a:cs typeface="Arial" panose="020B0604020202020204" pitchFamily="34" charset="0"/>
              </a:rPr>
              <a:t>Initialise population</a:t>
            </a:r>
          </a:p>
        </p:txBody>
      </p:sp>
      <p:sp>
        <p:nvSpPr>
          <p:cNvPr id="7" name="Rounded Rectangle 115"/>
          <p:cNvSpPr/>
          <p:nvPr/>
        </p:nvSpPr>
        <p:spPr>
          <a:xfrm>
            <a:off x="4037150" y="5213693"/>
            <a:ext cx="1569010" cy="1049133"/>
          </a:xfrm>
          <a:prstGeom prst="roundRect">
            <a:avLst/>
          </a:prstGeom>
        </p:spPr>
        <p:style>
          <a:lnRef idx="3">
            <a:schemeClr val="lt1"/>
          </a:lnRef>
          <a:fillRef idx="1">
            <a:schemeClr val="accent3"/>
          </a:fillRef>
          <a:effectRef idx="1">
            <a:schemeClr val="accent3"/>
          </a:effectRef>
          <a:fontRef idx="minor">
            <a:schemeClr val="lt1"/>
          </a:fontRef>
        </p:style>
        <p:txBody>
          <a:bodyPr lIns="64633" tIns="32316" rIns="64633" bIns="32316" rtlCol="0" anchor="ctr"/>
          <a:lstStyle/>
          <a:p>
            <a:pPr algn="ctr"/>
            <a:r>
              <a:rPr lang="en-AU" dirty="0" smtClean="0">
                <a:solidFill>
                  <a:schemeClr val="tx1"/>
                </a:solidFill>
                <a:latin typeface="Arial" panose="020B0604020202020204" pitchFamily="34" charset="0"/>
                <a:cs typeface="Arial" panose="020B0604020202020204" pitchFamily="34" charset="0"/>
              </a:rPr>
              <a:t>Modification</a:t>
            </a:r>
            <a:endParaRPr lang="en-AU" dirty="0">
              <a:solidFill>
                <a:schemeClr val="tx1"/>
              </a:solidFill>
              <a:latin typeface="Arial" panose="020B0604020202020204" pitchFamily="34" charset="0"/>
              <a:cs typeface="Arial" panose="020B0604020202020204" pitchFamily="34" charset="0"/>
            </a:endParaRPr>
          </a:p>
        </p:txBody>
      </p:sp>
      <p:sp>
        <p:nvSpPr>
          <p:cNvPr id="8" name="Right Arrow 349"/>
          <p:cNvSpPr/>
          <p:nvPr/>
        </p:nvSpPr>
        <p:spPr>
          <a:xfrm>
            <a:off x="3579487" y="5554963"/>
            <a:ext cx="445102" cy="366595"/>
          </a:xfrm>
          <a:prstGeom prst="rightArrow">
            <a:avLst/>
          </a:prstGeom>
          <a:ln/>
        </p:spPr>
        <p:style>
          <a:lnRef idx="1">
            <a:schemeClr val="accent1"/>
          </a:lnRef>
          <a:fillRef idx="2">
            <a:schemeClr val="accent1"/>
          </a:fillRef>
          <a:effectRef idx="1">
            <a:schemeClr val="accent1"/>
          </a:effectRef>
          <a:fontRef idx="minor">
            <a:schemeClr val="dk1"/>
          </a:fontRef>
        </p:style>
        <p:txBody>
          <a:bodyPr lIns="64633" tIns="32316" rIns="64633" bIns="32316" rtlCol="0" anchor="ctr"/>
          <a:lstStyle/>
          <a:p>
            <a:pPr algn="ctr" defTabSz="646331">
              <a:defRPr/>
            </a:pPr>
            <a:endParaRPr lang="en-AU" kern="0" dirty="0">
              <a:solidFill>
                <a:schemeClr val="tx1"/>
              </a:solidFill>
              <a:latin typeface="Calibri"/>
            </a:endParaRPr>
          </a:p>
        </p:txBody>
      </p:sp>
      <p:sp>
        <p:nvSpPr>
          <p:cNvPr id="11" name="Rounded Rectangle 115"/>
          <p:cNvSpPr/>
          <p:nvPr/>
        </p:nvSpPr>
        <p:spPr>
          <a:xfrm>
            <a:off x="6077353" y="5240152"/>
            <a:ext cx="1313022" cy="1049133"/>
          </a:xfrm>
          <a:prstGeom prst="roundRect">
            <a:avLst/>
          </a:prstGeom>
        </p:spPr>
        <p:style>
          <a:lnRef idx="3">
            <a:schemeClr val="lt1"/>
          </a:lnRef>
          <a:fillRef idx="1">
            <a:schemeClr val="accent3"/>
          </a:fillRef>
          <a:effectRef idx="1">
            <a:schemeClr val="accent3"/>
          </a:effectRef>
          <a:fontRef idx="minor">
            <a:schemeClr val="lt1"/>
          </a:fontRef>
        </p:style>
        <p:txBody>
          <a:bodyPr lIns="64633" tIns="32316" rIns="64633" bIns="32316" rtlCol="0" anchor="ctr"/>
          <a:lstStyle/>
          <a:p>
            <a:pPr algn="ctr"/>
            <a:r>
              <a:rPr lang="en-AU" smtClean="0">
                <a:solidFill>
                  <a:schemeClr val="tx1"/>
                </a:solidFill>
                <a:latin typeface="Arial" panose="020B0604020202020204" pitchFamily="34" charset="0"/>
                <a:cs typeface="Arial" panose="020B0604020202020204" pitchFamily="34" charset="0"/>
              </a:rPr>
              <a:t>Evaluation</a:t>
            </a:r>
            <a:endParaRPr lang="en-AU" dirty="0">
              <a:solidFill>
                <a:schemeClr val="tx1"/>
              </a:solidFill>
              <a:latin typeface="Arial" panose="020B0604020202020204" pitchFamily="34" charset="0"/>
              <a:cs typeface="Arial" panose="020B0604020202020204" pitchFamily="34" charset="0"/>
            </a:endParaRPr>
          </a:p>
        </p:txBody>
      </p:sp>
      <p:sp>
        <p:nvSpPr>
          <p:cNvPr id="13" name="Right Arrow 349"/>
          <p:cNvSpPr/>
          <p:nvPr/>
        </p:nvSpPr>
        <p:spPr>
          <a:xfrm>
            <a:off x="7410677" y="5592013"/>
            <a:ext cx="596881" cy="366595"/>
          </a:xfrm>
          <a:prstGeom prst="rightArrow">
            <a:avLst/>
          </a:prstGeom>
          <a:ln/>
        </p:spPr>
        <p:style>
          <a:lnRef idx="1">
            <a:schemeClr val="accent1"/>
          </a:lnRef>
          <a:fillRef idx="2">
            <a:schemeClr val="accent1"/>
          </a:fillRef>
          <a:effectRef idx="1">
            <a:schemeClr val="accent1"/>
          </a:effectRef>
          <a:fontRef idx="minor">
            <a:schemeClr val="dk1"/>
          </a:fontRef>
        </p:style>
        <p:txBody>
          <a:bodyPr lIns="64633" tIns="32316" rIns="64633" bIns="32316" rtlCol="0" anchor="ctr"/>
          <a:lstStyle/>
          <a:p>
            <a:pPr algn="ctr" defTabSz="646331">
              <a:defRPr/>
            </a:pPr>
            <a:endParaRPr lang="en-AU" kern="0" dirty="0">
              <a:solidFill>
                <a:schemeClr val="tx1"/>
              </a:solidFill>
              <a:latin typeface="Calibri"/>
            </a:endParaRPr>
          </a:p>
        </p:txBody>
      </p:sp>
      <p:sp>
        <p:nvSpPr>
          <p:cNvPr id="3" name="Diamond 2"/>
          <p:cNvSpPr/>
          <p:nvPr/>
        </p:nvSpPr>
        <p:spPr>
          <a:xfrm>
            <a:off x="8029811" y="5261338"/>
            <a:ext cx="1806498" cy="1027947"/>
          </a:xfrm>
          <a:prstGeom prst="diamond">
            <a:avLst/>
          </a:prstGeom>
        </p:spPr>
        <p:style>
          <a:lnRef idx="3">
            <a:schemeClr val="lt1"/>
          </a:lnRef>
          <a:fillRef idx="1">
            <a:schemeClr val="accent3"/>
          </a:fillRef>
          <a:effectRef idx="1">
            <a:schemeClr val="accent3"/>
          </a:effectRef>
          <a:fontRef idx="minor">
            <a:schemeClr val="lt1"/>
          </a:fontRef>
        </p:style>
        <p:txBody>
          <a:bodyPr rtlCol="0" anchor="ctr"/>
          <a:lstStyle/>
          <a:p>
            <a:pPr algn="ctr"/>
            <a:endParaRPr lang="en-AU" dirty="0"/>
          </a:p>
        </p:txBody>
      </p:sp>
      <p:sp>
        <p:nvSpPr>
          <p:cNvPr id="4" name="TextBox 3"/>
          <p:cNvSpPr txBox="1"/>
          <p:nvPr/>
        </p:nvSpPr>
        <p:spPr>
          <a:xfrm>
            <a:off x="8223126" y="5564004"/>
            <a:ext cx="1720573" cy="369332"/>
          </a:xfrm>
          <a:prstGeom prst="rect">
            <a:avLst/>
          </a:prstGeom>
          <a:noFill/>
        </p:spPr>
        <p:txBody>
          <a:bodyPr wrap="square" rtlCol="0">
            <a:spAutoFit/>
          </a:bodyPr>
          <a:lstStyle/>
          <a:p>
            <a:r>
              <a:rPr lang="en-AU" dirty="0"/>
              <a:t>Termination</a:t>
            </a:r>
          </a:p>
        </p:txBody>
      </p:sp>
      <p:sp>
        <p:nvSpPr>
          <p:cNvPr id="17" name="Arrow: Curved Up 16"/>
          <p:cNvSpPr/>
          <p:nvPr/>
        </p:nvSpPr>
        <p:spPr>
          <a:xfrm rot="10800000">
            <a:off x="4535423" y="4354282"/>
            <a:ext cx="4392538" cy="859407"/>
          </a:xfrm>
          <a:prstGeom prst="curvedUp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AU">
              <a:solidFill>
                <a:schemeClr val="tx1"/>
              </a:solidFill>
            </a:endParaRPr>
          </a:p>
        </p:txBody>
      </p:sp>
      <p:sp>
        <p:nvSpPr>
          <p:cNvPr id="18" name="TextBox 17"/>
          <p:cNvSpPr txBox="1"/>
          <p:nvPr/>
        </p:nvSpPr>
        <p:spPr>
          <a:xfrm>
            <a:off x="6574178" y="4014887"/>
            <a:ext cx="534406" cy="369332"/>
          </a:xfrm>
          <a:prstGeom prst="rect">
            <a:avLst/>
          </a:prstGeom>
          <a:noFill/>
        </p:spPr>
        <p:txBody>
          <a:bodyPr wrap="square" rtlCol="0">
            <a:spAutoFit/>
          </a:bodyPr>
          <a:lstStyle/>
          <a:p>
            <a:r>
              <a:rPr lang="en-AU" dirty="0"/>
              <a:t>No</a:t>
            </a:r>
          </a:p>
        </p:txBody>
      </p:sp>
      <p:sp>
        <p:nvSpPr>
          <p:cNvPr id="21" name="Rounded Rectangle 115"/>
          <p:cNvSpPr/>
          <p:nvPr/>
        </p:nvSpPr>
        <p:spPr>
          <a:xfrm>
            <a:off x="9692225" y="3755868"/>
            <a:ext cx="1274491" cy="1049133"/>
          </a:xfrm>
          <a:prstGeom prst="roundRect">
            <a:avLst/>
          </a:prstGeom>
        </p:spPr>
        <p:style>
          <a:lnRef idx="3">
            <a:schemeClr val="lt1"/>
          </a:lnRef>
          <a:fillRef idx="1">
            <a:schemeClr val="accent3"/>
          </a:fillRef>
          <a:effectRef idx="1">
            <a:schemeClr val="accent3"/>
          </a:effectRef>
          <a:fontRef idx="minor">
            <a:schemeClr val="lt1"/>
          </a:fontRef>
        </p:style>
        <p:txBody>
          <a:bodyPr lIns="64633" tIns="32316" rIns="64633" bIns="32316" rtlCol="0" anchor="ctr"/>
          <a:lstStyle/>
          <a:p>
            <a:pPr algn="ctr"/>
            <a:r>
              <a:rPr lang="en-AU" sz="1600" dirty="0">
                <a:solidFill>
                  <a:schemeClr val="tx1"/>
                </a:solidFill>
                <a:latin typeface="Arial" panose="020B0604020202020204" pitchFamily="34" charset="0"/>
                <a:cs typeface="Arial" panose="020B0604020202020204" pitchFamily="34" charset="0"/>
              </a:rPr>
              <a:t>Solutions</a:t>
            </a:r>
          </a:p>
        </p:txBody>
      </p:sp>
      <p:sp>
        <p:nvSpPr>
          <p:cNvPr id="19" name="Arrow: Bent-Up 18"/>
          <p:cNvSpPr/>
          <p:nvPr/>
        </p:nvSpPr>
        <p:spPr>
          <a:xfrm>
            <a:off x="9943700" y="4828825"/>
            <a:ext cx="630075" cy="965045"/>
          </a:xfrm>
          <a:prstGeom prst="bentUpArrow">
            <a:avLst/>
          </a:prstGeom>
        </p:spPr>
        <p:style>
          <a:lnRef idx="1">
            <a:schemeClr val="accent1"/>
          </a:lnRef>
          <a:fillRef idx="2">
            <a:schemeClr val="accent1"/>
          </a:fillRef>
          <a:effectRef idx="1">
            <a:schemeClr val="accent1"/>
          </a:effectRef>
          <a:fontRef idx="minor">
            <a:schemeClr val="dk1"/>
          </a:fontRef>
        </p:style>
        <p:txBody>
          <a:bodyPr rtlCol="0" anchor="ctr"/>
          <a:lstStyle/>
          <a:p>
            <a:pPr algn="ctr"/>
            <a:endParaRPr lang="en-AU"/>
          </a:p>
        </p:txBody>
      </p:sp>
      <p:sp>
        <p:nvSpPr>
          <p:cNvPr id="23" name="TextBox 22"/>
          <p:cNvSpPr txBox="1"/>
          <p:nvPr/>
        </p:nvSpPr>
        <p:spPr>
          <a:xfrm>
            <a:off x="9386593" y="5269580"/>
            <a:ext cx="899432" cy="369332"/>
          </a:xfrm>
          <a:prstGeom prst="rect">
            <a:avLst/>
          </a:prstGeom>
          <a:noFill/>
        </p:spPr>
        <p:txBody>
          <a:bodyPr wrap="square" rtlCol="0">
            <a:spAutoFit/>
          </a:bodyPr>
          <a:lstStyle/>
          <a:p>
            <a:r>
              <a:rPr lang="en-AU" dirty="0"/>
              <a:t>Yes</a:t>
            </a:r>
          </a:p>
        </p:txBody>
      </p:sp>
      <p:sp>
        <p:nvSpPr>
          <p:cNvPr id="2" name="Rectangle: Rounded Corners 1">
            <a:extLst>
              <a:ext uri="{FF2B5EF4-FFF2-40B4-BE49-F238E27FC236}">
                <a16:creationId xmlns:a16="http://schemas.microsoft.com/office/drawing/2014/main" xmlns="" id="{60FBF187-E586-4CB6-97CF-673C44AF5651}"/>
              </a:ext>
            </a:extLst>
          </p:cNvPr>
          <p:cNvSpPr/>
          <p:nvPr/>
        </p:nvSpPr>
        <p:spPr>
          <a:xfrm>
            <a:off x="6736976" y="1996732"/>
            <a:ext cx="5015753" cy="262905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pic>
        <p:nvPicPr>
          <p:cNvPr id="20" name="Picture 19">
            <a:extLst>
              <a:ext uri="{FF2B5EF4-FFF2-40B4-BE49-F238E27FC236}">
                <a16:creationId xmlns:a16="http://schemas.microsoft.com/office/drawing/2014/main" xmlns="" id="{BEA0728A-644E-4095-8A7D-1E82E5E4C7F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8637" y="1984490"/>
            <a:ext cx="4277790" cy="2838846"/>
          </a:xfrm>
          <a:prstGeom prst="rect">
            <a:avLst/>
          </a:prstGeom>
        </p:spPr>
      </p:pic>
    </p:spTree>
    <p:custDataLst>
      <p:tags r:id="rId1"/>
    </p:custDataLst>
    <p:extLst>
      <p:ext uri="{BB962C8B-B14F-4D97-AF65-F5344CB8AC3E}">
        <p14:creationId xmlns:p14="http://schemas.microsoft.com/office/powerpoint/2010/main" val="7605165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9"/>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1" grpId="0" animBg="1"/>
      <p:bldP spid="13" grpId="0" animBg="1"/>
      <p:bldP spid="3" grpId="0" animBg="1"/>
      <p:bldP spid="4" grpId="0"/>
      <p:bldP spid="17" grpId="0" animBg="1"/>
      <p:bldP spid="18" grpId="0"/>
      <p:bldP spid="21" grpId="0" animBg="1"/>
      <p:bldP spid="19" grpId="0" animBg="1"/>
      <p:bldP spid="23" grpId="0"/>
      <p:bldP spid="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
          <p:cNvSpPr txBox="1">
            <a:spLocks noChangeArrowheads="1"/>
          </p:cNvSpPr>
          <p:nvPr/>
        </p:nvSpPr>
        <p:spPr bwMode="black">
          <a:xfrm>
            <a:off x="1915515" y="186612"/>
            <a:ext cx="8363824" cy="953278"/>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altLang="en-US" sz="3200" dirty="0"/>
              <a:t>Internal vs. external</a:t>
            </a:r>
          </a:p>
        </p:txBody>
      </p:sp>
      <p:sp>
        <p:nvSpPr>
          <p:cNvPr id="24" name="Rectangle 3"/>
          <p:cNvSpPr txBox="1">
            <a:spLocks noChangeArrowheads="1"/>
          </p:cNvSpPr>
          <p:nvPr/>
        </p:nvSpPr>
        <p:spPr>
          <a:xfrm>
            <a:off x="720994" y="1244081"/>
            <a:ext cx="11471006" cy="4876800"/>
          </a:xfrm>
          <a:prstGeom prst="rect">
            <a:avLst/>
          </a:prstGeom>
          <a:noFill/>
          <a:extLst>
            <a:ext uri="{909E8E84-426E-40DD-AFC4-6F175D3DCCD1}">
              <a14:hiddenFill xmlns:a14="http://schemas.microsoft.com/office/drawing/2010/main">
                <a:solidFill>
                  <a:srgbClr val="FFFF00"/>
                </a:solidFill>
              </a14:hiddenFill>
            </a:ext>
          </a:extLst>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nSpc>
                <a:spcPct val="90000"/>
              </a:lnSpc>
            </a:pPr>
            <a:endParaRPr lang="en-US" altLang="en-US" sz="2400" dirty="0"/>
          </a:p>
        </p:txBody>
      </p:sp>
      <p:graphicFrame>
        <p:nvGraphicFramePr>
          <p:cNvPr id="14" name="Table 13"/>
          <p:cNvGraphicFramePr>
            <a:graphicFrameLocks noGrp="1"/>
          </p:cNvGraphicFramePr>
          <p:nvPr>
            <p:extLst>
              <p:ext uri="{D42A27DB-BD31-4B8C-83A1-F6EECF244321}">
                <p14:modId xmlns:p14="http://schemas.microsoft.com/office/powerpoint/2010/main" val="539702545"/>
              </p:ext>
            </p:extLst>
          </p:nvPr>
        </p:nvGraphicFramePr>
        <p:xfrm>
          <a:off x="233264" y="1859297"/>
          <a:ext cx="6395654" cy="4126294"/>
        </p:xfrm>
        <a:graphic>
          <a:graphicData uri="http://schemas.openxmlformats.org/drawingml/2006/table">
            <a:tbl>
              <a:tblPr firstRow="1" bandRow="1">
                <a:tableStyleId>{5DA37D80-6434-44D0-A028-1B22A696006F}</a:tableStyleId>
              </a:tblPr>
              <a:tblGrid>
                <a:gridCol w="1474013">
                  <a:extLst>
                    <a:ext uri="{9D8B030D-6E8A-4147-A177-3AD203B41FA5}">
                      <a16:colId xmlns:a16="http://schemas.microsoft.com/office/drawing/2014/main" xmlns="" val="20000"/>
                    </a:ext>
                  </a:extLst>
                </a:gridCol>
                <a:gridCol w="929656">
                  <a:extLst>
                    <a:ext uri="{9D8B030D-6E8A-4147-A177-3AD203B41FA5}">
                      <a16:colId xmlns:a16="http://schemas.microsoft.com/office/drawing/2014/main" xmlns="" val="20001"/>
                    </a:ext>
                  </a:extLst>
                </a:gridCol>
                <a:gridCol w="1261085">
                  <a:extLst>
                    <a:ext uri="{9D8B030D-6E8A-4147-A177-3AD203B41FA5}">
                      <a16:colId xmlns:a16="http://schemas.microsoft.com/office/drawing/2014/main" xmlns="" val="20002"/>
                    </a:ext>
                  </a:extLst>
                </a:gridCol>
                <a:gridCol w="1269938">
                  <a:extLst>
                    <a:ext uri="{9D8B030D-6E8A-4147-A177-3AD203B41FA5}">
                      <a16:colId xmlns:a16="http://schemas.microsoft.com/office/drawing/2014/main" xmlns="" val="20003"/>
                    </a:ext>
                  </a:extLst>
                </a:gridCol>
                <a:gridCol w="154796">
                  <a:extLst>
                    <a:ext uri="{9D8B030D-6E8A-4147-A177-3AD203B41FA5}">
                      <a16:colId xmlns:a16="http://schemas.microsoft.com/office/drawing/2014/main" xmlns="" val="20004"/>
                    </a:ext>
                  </a:extLst>
                </a:gridCol>
                <a:gridCol w="1306166">
                  <a:extLst>
                    <a:ext uri="{9D8B030D-6E8A-4147-A177-3AD203B41FA5}">
                      <a16:colId xmlns:a16="http://schemas.microsoft.com/office/drawing/2014/main" xmlns="" val="639656408"/>
                    </a:ext>
                  </a:extLst>
                </a:gridCol>
              </a:tblGrid>
              <a:tr h="565641">
                <a:tc gridSpan="6">
                  <a:txBody>
                    <a:bodyPr/>
                    <a:lstStyle/>
                    <a:p>
                      <a:pPr algn="ctr"/>
                      <a:r>
                        <a:rPr lang="en-AU" sz="1800" dirty="0"/>
                        <a:t>Summary of four experiments on two devices. CPU core speed was set at max frequency. Values are in Wh.</a:t>
                      </a:r>
                      <a:endParaRPr lang="en-AU" sz="1800" dirty="0">
                        <a:solidFill>
                          <a:schemeClr val="tx1"/>
                        </a:solidFill>
                        <a:latin typeface="Georgia" panose="02040502050405020303" pitchFamily="18" charset="0"/>
                        <a:cs typeface="Arial" panose="020B0604020202020204" pitchFamily="34" charset="0"/>
                      </a:endParaRPr>
                    </a:p>
                  </a:txBody>
                  <a:tcPr marL="64678" marR="64678" marT="32298" marB="32298"/>
                </a:tc>
                <a:tc hMerge="1">
                  <a:txBody>
                    <a:bodyPr/>
                    <a:lstStyle/>
                    <a:p>
                      <a:pPr algn="ctr"/>
                      <a:endParaRPr lang="en-AU" sz="2000" dirty="0">
                        <a:solidFill>
                          <a:schemeClr val="tx1"/>
                        </a:solidFill>
                        <a:latin typeface="Georgia" panose="02040502050405020303" pitchFamily="18" charset="0"/>
                        <a:cs typeface="Arial" panose="020B0604020202020204" pitchFamily="34" charset="0"/>
                      </a:endParaRPr>
                    </a:p>
                  </a:txBody>
                  <a:tcPr marL="64678" marR="64678" marT="32298" marB="322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8E6B0"/>
                    </a:solidFill>
                  </a:tcPr>
                </a:tc>
                <a:tc hMerge="1">
                  <a:txBody>
                    <a:bodyPr/>
                    <a:lstStyle/>
                    <a:p>
                      <a:endParaRPr lang="en-AU"/>
                    </a:p>
                  </a:txBody>
                  <a:tcPr/>
                </a:tc>
                <a:tc hMerge="1">
                  <a:txBody>
                    <a:bodyPr/>
                    <a:lstStyle/>
                    <a:p>
                      <a:pPr algn="ctr"/>
                      <a:endParaRPr lang="en-AU" sz="2000" dirty="0">
                        <a:solidFill>
                          <a:schemeClr val="tx1"/>
                        </a:solidFill>
                        <a:latin typeface="Georgia" panose="02040502050405020303" pitchFamily="18" charset="0"/>
                        <a:cs typeface="Arial" panose="020B0604020202020204" pitchFamily="34" charset="0"/>
                      </a:endParaRPr>
                    </a:p>
                  </a:txBody>
                  <a:tcPr marL="64678" marR="64678" marT="32298" marB="32298"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8E6B0"/>
                    </a:solidFill>
                  </a:tcPr>
                </a:tc>
                <a:tc hMerge="1">
                  <a:txBody>
                    <a:bodyPr/>
                    <a:lstStyle/>
                    <a:p>
                      <a:endParaRPr lang="en-AU"/>
                    </a:p>
                  </a:txBody>
                  <a:tcPr/>
                </a:tc>
                <a:tc hMerge="1">
                  <a:txBody>
                    <a:bodyPr/>
                    <a:lstStyle/>
                    <a:p>
                      <a:endParaRPr lang="en-AU"/>
                    </a:p>
                  </a:txBody>
                  <a:tcPr/>
                </a:tc>
                <a:extLst>
                  <a:ext uri="{0D108BD9-81ED-4DB2-BD59-A6C34878D82A}">
                    <a16:rowId xmlns:a16="http://schemas.microsoft.com/office/drawing/2014/main" xmlns="" val="45629172"/>
                  </a:ext>
                </a:extLst>
              </a:tr>
              <a:tr h="389534">
                <a:tc rowSpan="3">
                  <a:txBody>
                    <a:bodyPr/>
                    <a:lstStyle/>
                    <a:p>
                      <a:pPr algn="ctr"/>
                      <a:r>
                        <a:rPr lang="en-AU" sz="1800" dirty="0"/>
                        <a:t>Experiment</a:t>
                      </a:r>
                      <a:endParaRPr lang="en-AU" sz="1800" dirty="0">
                        <a:solidFill>
                          <a:schemeClr val="tx1"/>
                        </a:solidFill>
                        <a:latin typeface="Georgia" panose="02040502050405020303" pitchFamily="18" charset="0"/>
                        <a:cs typeface="Arial" panose="020B0604020202020204" pitchFamily="34" charset="0"/>
                      </a:endParaRPr>
                    </a:p>
                  </a:txBody>
                  <a:tcPr marL="64678" marR="64678" marT="32298" marB="32298"/>
                </a:tc>
                <a:tc gridSpan="2">
                  <a:txBody>
                    <a:bodyPr/>
                    <a:lstStyle/>
                    <a:p>
                      <a:pPr algn="ctr"/>
                      <a:r>
                        <a:rPr lang="en-AU" sz="1800" dirty="0"/>
                        <a:t>Nexus 9</a:t>
                      </a:r>
                      <a:endParaRPr lang="en-AU" sz="1800" dirty="0">
                        <a:solidFill>
                          <a:schemeClr val="tx1"/>
                        </a:solidFill>
                        <a:latin typeface="Georgia" panose="02040502050405020303" pitchFamily="18" charset="0"/>
                        <a:cs typeface="Arial" panose="020B0604020202020204" pitchFamily="34" charset="0"/>
                      </a:endParaRPr>
                    </a:p>
                  </a:txBody>
                  <a:tcPr marL="64678" marR="64678" marT="32298" marB="32298"/>
                </a:tc>
                <a:tc hMerge="1">
                  <a:txBody>
                    <a:bodyPr/>
                    <a:lstStyle/>
                    <a:p>
                      <a:pPr algn="ctr"/>
                      <a:endParaRPr lang="en-AU" sz="2000" dirty="0">
                        <a:solidFill>
                          <a:schemeClr val="tx1"/>
                        </a:solidFill>
                        <a:latin typeface="Georgia" panose="02040502050405020303" pitchFamily="18" charset="0"/>
                        <a:cs typeface="Arial" panose="020B0604020202020204" pitchFamily="34" charset="0"/>
                      </a:endParaRPr>
                    </a:p>
                  </a:txBody>
                  <a:tcPr marL="64678" marR="64678" marT="32298" marB="3229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8E6B0"/>
                    </a:solidFill>
                  </a:tcPr>
                </a:tc>
                <a:tc gridSpan="3">
                  <a:txBody>
                    <a:bodyPr/>
                    <a:lstStyle/>
                    <a:p>
                      <a:pPr algn="ctr"/>
                      <a:r>
                        <a:rPr lang="en-AU" sz="1800" dirty="0"/>
                        <a:t>Nexus 6</a:t>
                      </a:r>
                      <a:r>
                        <a:rPr lang="en-AU" sz="1800" baseline="0" dirty="0"/>
                        <a:t> </a:t>
                      </a:r>
                      <a:endParaRPr lang="en-AU" sz="1800" dirty="0"/>
                    </a:p>
                    <a:p>
                      <a:pPr algn="ctr"/>
                      <a:r>
                        <a:rPr lang="en-AU" sz="1800" baseline="0" dirty="0"/>
                        <a:t> </a:t>
                      </a:r>
                      <a:endParaRPr lang="en-AU" sz="1800" dirty="0">
                        <a:solidFill>
                          <a:schemeClr val="tx1"/>
                        </a:solidFill>
                        <a:latin typeface="Georgia" panose="02040502050405020303" pitchFamily="18" charset="0"/>
                        <a:cs typeface="Arial" panose="020B0604020202020204" pitchFamily="34" charset="0"/>
                      </a:endParaRPr>
                    </a:p>
                  </a:txBody>
                  <a:tcPr marL="64678" marR="64678" marT="32298" marB="32298"/>
                </a:tc>
                <a:tc hMerge="1">
                  <a:txBody>
                    <a:bodyPr/>
                    <a:lstStyle/>
                    <a:p>
                      <a:pPr algn="ctr"/>
                      <a:endParaRPr lang="en-AU" sz="2000" dirty="0">
                        <a:solidFill>
                          <a:schemeClr val="tx1"/>
                        </a:solidFill>
                        <a:latin typeface="Georgia" panose="02040502050405020303" pitchFamily="18" charset="0"/>
                        <a:cs typeface="Arial" panose="020B0604020202020204" pitchFamily="34" charset="0"/>
                      </a:endParaRPr>
                    </a:p>
                  </a:txBody>
                  <a:tcPr marL="64678" marR="64678" marT="32298" marB="3229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B8E6B0"/>
                    </a:solidFill>
                  </a:tcPr>
                </a:tc>
                <a:tc hMerge="1">
                  <a:txBody>
                    <a:bodyPr/>
                    <a:lstStyle/>
                    <a:p>
                      <a:endParaRPr lang="en-AU"/>
                    </a:p>
                  </a:txBody>
                  <a:tcPr/>
                </a:tc>
                <a:extLst>
                  <a:ext uri="{0D108BD9-81ED-4DB2-BD59-A6C34878D82A}">
                    <a16:rowId xmlns:a16="http://schemas.microsoft.com/office/drawing/2014/main" xmlns="" val="10000"/>
                  </a:ext>
                </a:extLst>
              </a:tr>
              <a:tr h="389534">
                <a:tc vMerge="1">
                  <a:txBody>
                    <a:bodyPr/>
                    <a:lstStyle/>
                    <a:p>
                      <a:pPr algn="ctr"/>
                      <a:endParaRPr lang="en-AU" sz="2000" dirty="0">
                        <a:latin typeface="Arial" panose="020B0604020202020204" pitchFamily="34" charset="0"/>
                        <a:cs typeface="Arial" panose="020B0604020202020204" pitchFamily="34" charset="0"/>
                      </a:endParaRPr>
                    </a:p>
                  </a:txBody>
                  <a:tcPr marL="64678" marR="64678" marT="32298" marB="3229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FFADA"/>
                    </a:solidFill>
                  </a:tcPr>
                </a:tc>
                <a:tc>
                  <a:txBody>
                    <a:bodyPr/>
                    <a:lstStyle/>
                    <a:p>
                      <a:pPr algn="ctr"/>
                      <a:r>
                        <a:rPr lang="en-AU" sz="1800" dirty="0"/>
                        <a:t>Internal</a:t>
                      </a:r>
                      <a:endParaRPr lang="en-AU" sz="1800" dirty="0">
                        <a:latin typeface="Arial" panose="020B0604020202020204" pitchFamily="34" charset="0"/>
                        <a:cs typeface="Arial" panose="020B0604020202020204" pitchFamily="34" charset="0"/>
                      </a:endParaRPr>
                    </a:p>
                  </a:txBody>
                  <a:tcPr marL="64678" marR="64678" marT="32298" marB="32298"/>
                </a:tc>
                <a:tc>
                  <a:txBody>
                    <a:bodyPr/>
                    <a:lstStyle/>
                    <a:p>
                      <a:pPr algn="ctr"/>
                      <a:r>
                        <a:rPr lang="en-AU" sz="1800" dirty="0"/>
                        <a:t>External</a:t>
                      </a:r>
                      <a:endParaRPr lang="en-AU" sz="1800" dirty="0">
                        <a:latin typeface="Arial" panose="020B0604020202020204" pitchFamily="34" charset="0"/>
                        <a:cs typeface="Arial" panose="020B0604020202020204" pitchFamily="34" charset="0"/>
                      </a:endParaRPr>
                    </a:p>
                  </a:txBody>
                  <a:tcPr marL="64678" marR="64678" marT="32298" marB="32298"/>
                </a:tc>
                <a:tc>
                  <a:txBody>
                    <a:bodyPr/>
                    <a:lstStyle/>
                    <a:p>
                      <a:pPr algn="ctr"/>
                      <a:r>
                        <a:rPr lang="en-US" sz="1800" dirty="0"/>
                        <a:t>Internal</a:t>
                      </a:r>
                      <a:endParaRPr lang="en-AU" sz="1800" dirty="0">
                        <a:latin typeface="Arial" panose="020B0604020202020204" pitchFamily="34" charset="0"/>
                        <a:cs typeface="Arial" panose="020B0604020202020204" pitchFamily="34" charset="0"/>
                      </a:endParaRPr>
                    </a:p>
                  </a:txBody>
                  <a:tcPr marL="64678" marR="64678" marT="32298" marB="32298"/>
                </a:tc>
                <a:tc gridSpan="2">
                  <a:txBody>
                    <a:bodyPr/>
                    <a:lstStyle/>
                    <a:p>
                      <a:pPr algn="ctr"/>
                      <a:r>
                        <a:rPr lang="en-AU" sz="1800" dirty="0"/>
                        <a:t>External</a:t>
                      </a:r>
                      <a:endParaRPr lang="en-AU" sz="1800" dirty="0">
                        <a:latin typeface="Arial" panose="020B0604020202020204" pitchFamily="34" charset="0"/>
                        <a:cs typeface="Arial" panose="020B0604020202020204" pitchFamily="34" charset="0"/>
                      </a:endParaRPr>
                    </a:p>
                  </a:txBody>
                  <a:tcPr marL="64678" marR="64678" marT="32298" marB="32298"/>
                </a:tc>
                <a:tc hMerge="1">
                  <a:txBody>
                    <a:bodyPr/>
                    <a:lstStyle/>
                    <a:p>
                      <a:endParaRPr lang="en-AU"/>
                    </a:p>
                  </a:txBody>
                  <a:tcPr/>
                </a:tc>
                <a:extLst>
                  <a:ext uri="{0D108BD9-81ED-4DB2-BD59-A6C34878D82A}">
                    <a16:rowId xmlns:a16="http://schemas.microsoft.com/office/drawing/2014/main" xmlns="" val="10001"/>
                  </a:ext>
                </a:extLst>
              </a:tr>
              <a:tr h="213428">
                <a:tc vMerge="1">
                  <a:txBody>
                    <a:bodyPr/>
                    <a:lstStyle/>
                    <a:p>
                      <a:pPr algn="ctr"/>
                      <a:endParaRPr lang="en-AU" sz="2000" dirty="0">
                        <a:latin typeface="Arial" panose="020B0604020202020204" pitchFamily="34" charset="0"/>
                        <a:cs typeface="Arial" panose="020B0604020202020204" pitchFamily="34" charset="0"/>
                      </a:endParaRPr>
                    </a:p>
                  </a:txBody>
                  <a:tcPr marL="64678" marR="64678" marT="32298" marB="3229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FFADA"/>
                    </a:solidFill>
                  </a:tcPr>
                </a:tc>
                <a:tc gridSpan="5">
                  <a:txBody>
                    <a:bodyPr/>
                    <a:lstStyle/>
                    <a:p>
                      <a:pPr algn="ctr"/>
                      <a:r>
                        <a:rPr lang="en-AU" sz="1800" dirty="0"/>
                        <a:t>Total Energy measured in Wh</a:t>
                      </a:r>
                      <a:endParaRPr lang="en-AU" sz="1800" dirty="0">
                        <a:latin typeface="Arial" panose="020B0604020202020204" pitchFamily="34" charset="0"/>
                        <a:cs typeface="Arial" panose="020B0604020202020204" pitchFamily="34" charset="0"/>
                      </a:endParaRPr>
                    </a:p>
                  </a:txBody>
                  <a:tcPr marL="64678" marR="64678" marT="32298" marB="32298"/>
                </a:tc>
                <a:tc hMerge="1">
                  <a:txBody>
                    <a:bodyPr/>
                    <a:lstStyle/>
                    <a:p>
                      <a:pPr algn="ctr"/>
                      <a:endParaRPr lang="en-AU" sz="2000" dirty="0">
                        <a:latin typeface="Arial" panose="020B0604020202020204" pitchFamily="34" charset="0"/>
                        <a:cs typeface="Arial" panose="020B0604020202020204" pitchFamily="34" charset="0"/>
                      </a:endParaRPr>
                    </a:p>
                  </a:txBody>
                  <a:tcPr marL="64678" marR="64678" marT="32298" marB="3229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FFADA"/>
                    </a:solidFill>
                  </a:tcPr>
                </a:tc>
                <a:tc hMerge="1">
                  <a:txBody>
                    <a:bodyPr/>
                    <a:lstStyle/>
                    <a:p>
                      <a:pPr algn="ctr"/>
                      <a:endParaRPr lang="en-AU" sz="2000" dirty="0">
                        <a:latin typeface="Arial" panose="020B0604020202020204" pitchFamily="34" charset="0"/>
                        <a:cs typeface="Arial" panose="020B0604020202020204" pitchFamily="34" charset="0"/>
                      </a:endParaRPr>
                    </a:p>
                  </a:txBody>
                  <a:tcPr marL="64678" marR="64678" marT="32298" marB="3229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FFADA"/>
                    </a:solidFill>
                  </a:tcPr>
                </a:tc>
                <a:tc hMerge="1">
                  <a:txBody>
                    <a:bodyPr/>
                    <a:lstStyle/>
                    <a:p>
                      <a:pPr algn="ctr"/>
                      <a:endParaRPr lang="en-AU" sz="2000" dirty="0">
                        <a:latin typeface="Arial" panose="020B0604020202020204" pitchFamily="34" charset="0"/>
                        <a:cs typeface="Arial" panose="020B0604020202020204" pitchFamily="34" charset="0"/>
                      </a:endParaRPr>
                    </a:p>
                  </a:txBody>
                  <a:tcPr marL="64678" marR="64678" marT="32298" marB="3229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FFADA"/>
                    </a:solidFill>
                  </a:tcPr>
                </a:tc>
                <a:tc hMerge="1">
                  <a:txBody>
                    <a:bodyPr/>
                    <a:lstStyle/>
                    <a:p>
                      <a:endParaRPr lang="en-AU"/>
                    </a:p>
                  </a:txBody>
                  <a:tcPr/>
                </a:tc>
                <a:extLst>
                  <a:ext uri="{0D108BD9-81ED-4DB2-BD59-A6C34878D82A}">
                    <a16:rowId xmlns:a16="http://schemas.microsoft.com/office/drawing/2014/main" xmlns="" val="1630965994"/>
                  </a:ext>
                </a:extLst>
              </a:tr>
              <a:tr h="389534">
                <a:tc>
                  <a:txBody>
                    <a:bodyPr/>
                    <a:lstStyle/>
                    <a:p>
                      <a:pPr marL="0" marR="0" lvl="0" indent="0" algn="ctr" defTabSz="2085552" rtl="0" eaLnBrk="1" fontAlgn="auto" latinLnBrk="0" hangingPunct="1">
                        <a:lnSpc>
                          <a:spcPct val="100000"/>
                        </a:lnSpc>
                        <a:spcBef>
                          <a:spcPts val="0"/>
                        </a:spcBef>
                        <a:spcAft>
                          <a:spcPts val="0"/>
                        </a:spcAft>
                        <a:buClrTx/>
                        <a:buSzTx/>
                        <a:buFontTx/>
                        <a:buNone/>
                        <a:tabLst/>
                        <a:defRPr/>
                      </a:pPr>
                      <a:r>
                        <a:rPr lang="en-AU" sz="1800" dirty="0"/>
                        <a:t>Screen on</a:t>
                      </a:r>
                      <a:endParaRPr lang="en-AU" sz="1800" dirty="0">
                        <a:latin typeface="Arial" panose="020B0604020202020204" pitchFamily="34" charset="0"/>
                        <a:cs typeface="Arial" panose="020B0604020202020204" pitchFamily="34" charset="0"/>
                      </a:endParaRPr>
                    </a:p>
                  </a:txBody>
                  <a:tcPr marL="64678" marR="64678" marT="32298" marB="32298"/>
                </a:tc>
                <a:tc>
                  <a:txBody>
                    <a:bodyPr/>
                    <a:lstStyle/>
                    <a:p>
                      <a:pPr algn="ctr"/>
                      <a:r>
                        <a:rPr lang="en-AU" sz="1600" dirty="0"/>
                        <a:t>0.356</a:t>
                      </a:r>
                      <a:endParaRPr lang="en-AU" sz="1600" dirty="0">
                        <a:latin typeface="Arial" panose="020B0604020202020204" pitchFamily="34" charset="0"/>
                        <a:cs typeface="Arial" panose="020B0604020202020204" pitchFamily="34" charset="0"/>
                      </a:endParaRPr>
                    </a:p>
                  </a:txBody>
                  <a:tcPr marL="64678" marR="64678" marT="32298" marB="32298"/>
                </a:tc>
                <a:tc>
                  <a:txBody>
                    <a:bodyPr/>
                    <a:lstStyle/>
                    <a:p>
                      <a:pPr algn="ctr"/>
                      <a:r>
                        <a:rPr lang="en-AU" sz="1600" dirty="0"/>
                        <a:t>0.394</a:t>
                      </a:r>
                      <a:endParaRPr lang="en-AU" sz="1600" dirty="0">
                        <a:latin typeface="Arial" panose="020B0604020202020204" pitchFamily="34" charset="0"/>
                        <a:cs typeface="Arial" panose="020B0604020202020204" pitchFamily="34" charset="0"/>
                      </a:endParaRPr>
                    </a:p>
                  </a:txBody>
                  <a:tcPr marL="64678" marR="64678" marT="32298" marB="32298"/>
                </a:tc>
                <a:tc gridSpan="2">
                  <a:txBody>
                    <a:bodyPr/>
                    <a:lstStyle/>
                    <a:p>
                      <a:pPr algn="ctr"/>
                      <a:r>
                        <a:rPr lang="en-AU" sz="1600" dirty="0"/>
                        <a:t>0.215</a:t>
                      </a:r>
                      <a:endParaRPr lang="en-AU" sz="1600" dirty="0">
                        <a:latin typeface="Arial" panose="020B0604020202020204" pitchFamily="34" charset="0"/>
                        <a:cs typeface="Arial" panose="020B0604020202020204" pitchFamily="34" charset="0"/>
                      </a:endParaRPr>
                    </a:p>
                  </a:txBody>
                  <a:tcPr marL="64678" marR="64678" marT="32298" marB="32298"/>
                </a:tc>
                <a:tc hMerge="1">
                  <a:txBody>
                    <a:bodyPr/>
                    <a:lstStyle/>
                    <a:p>
                      <a:endParaRPr lang="en-AU"/>
                    </a:p>
                  </a:txBody>
                  <a:tcPr/>
                </a:tc>
                <a:tc>
                  <a:txBody>
                    <a:bodyPr/>
                    <a:lstStyle/>
                    <a:p>
                      <a:pPr algn="ctr"/>
                      <a:r>
                        <a:rPr lang="en-AU" sz="1600" dirty="0"/>
                        <a:t>0.183</a:t>
                      </a:r>
                      <a:endParaRPr lang="en-AU" sz="1600" dirty="0">
                        <a:latin typeface="Arial" panose="020B0604020202020204" pitchFamily="34" charset="0"/>
                        <a:cs typeface="Arial" panose="020B0604020202020204" pitchFamily="34" charset="0"/>
                      </a:endParaRPr>
                    </a:p>
                  </a:txBody>
                  <a:tcPr marL="64678" marR="64678" marT="32298" marB="32298"/>
                </a:tc>
                <a:extLst>
                  <a:ext uri="{0D108BD9-81ED-4DB2-BD59-A6C34878D82A}">
                    <a16:rowId xmlns:a16="http://schemas.microsoft.com/office/drawing/2014/main" xmlns="" val="806115055"/>
                  </a:ext>
                </a:extLst>
              </a:tr>
              <a:tr h="389534">
                <a:tc>
                  <a:txBody>
                    <a:bodyPr/>
                    <a:lstStyle/>
                    <a:p>
                      <a:pPr marL="0" marR="0" lvl="0" indent="0" algn="ctr" defTabSz="2085552" rtl="0" eaLnBrk="1" fontAlgn="auto" latinLnBrk="0" hangingPunct="1">
                        <a:lnSpc>
                          <a:spcPct val="100000"/>
                        </a:lnSpc>
                        <a:spcBef>
                          <a:spcPts val="0"/>
                        </a:spcBef>
                        <a:spcAft>
                          <a:spcPts val="0"/>
                        </a:spcAft>
                        <a:buClrTx/>
                        <a:buSzTx/>
                        <a:buFontTx/>
                        <a:buNone/>
                        <a:tabLst/>
                        <a:defRPr/>
                      </a:pPr>
                      <a:r>
                        <a:rPr lang="en-AU" sz="1800" dirty="0">
                          <a:solidFill>
                            <a:srgbClr val="FF0000"/>
                          </a:solidFill>
                        </a:rPr>
                        <a:t>CPU</a:t>
                      </a:r>
                      <a:endParaRPr lang="en-AU" sz="1800" dirty="0">
                        <a:solidFill>
                          <a:srgbClr val="FF0000"/>
                        </a:solidFill>
                        <a:latin typeface="Arial" panose="020B0604020202020204" pitchFamily="34" charset="0"/>
                        <a:cs typeface="Arial" panose="020B0604020202020204" pitchFamily="34" charset="0"/>
                      </a:endParaRPr>
                    </a:p>
                  </a:txBody>
                  <a:tcPr marL="64678" marR="64678" marT="32298" marB="32298"/>
                </a:tc>
                <a:tc>
                  <a:txBody>
                    <a:bodyPr/>
                    <a:lstStyle/>
                    <a:p>
                      <a:pPr algn="ctr"/>
                      <a:r>
                        <a:rPr lang="en-AU" sz="1600" dirty="0">
                          <a:solidFill>
                            <a:srgbClr val="FF0000"/>
                          </a:solidFill>
                        </a:rPr>
                        <a:t>0.068</a:t>
                      </a:r>
                      <a:endParaRPr lang="en-AU" sz="1600" dirty="0">
                        <a:solidFill>
                          <a:srgbClr val="FF0000"/>
                        </a:solidFill>
                        <a:latin typeface="Arial" panose="020B0604020202020204" pitchFamily="34" charset="0"/>
                        <a:cs typeface="Arial" panose="020B0604020202020204" pitchFamily="34" charset="0"/>
                      </a:endParaRPr>
                    </a:p>
                  </a:txBody>
                  <a:tcPr marL="64678" marR="64678" marT="32298" marB="32298"/>
                </a:tc>
                <a:tc>
                  <a:txBody>
                    <a:bodyPr/>
                    <a:lstStyle/>
                    <a:p>
                      <a:pPr algn="ctr"/>
                      <a:r>
                        <a:rPr lang="en-AU" sz="1600" dirty="0">
                          <a:solidFill>
                            <a:srgbClr val="FF0000"/>
                          </a:solidFill>
                        </a:rPr>
                        <a:t>0.074</a:t>
                      </a:r>
                      <a:endParaRPr lang="en-AU" sz="1600" dirty="0">
                        <a:solidFill>
                          <a:srgbClr val="FF0000"/>
                        </a:solidFill>
                        <a:latin typeface="Arial" panose="020B0604020202020204" pitchFamily="34" charset="0"/>
                        <a:cs typeface="Arial" panose="020B0604020202020204" pitchFamily="34" charset="0"/>
                      </a:endParaRPr>
                    </a:p>
                  </a:txBody>
                  <a:tcPr marL="64678" marR="64678" marT="32298" marB="32298"/>
                </a:tc>
                <a:tc gridSpan="2">
                  <a:txBody>
                    <a:bodyPr/>
                    <a:lstStyle/>
                    <a:p>
                      <a:pPr algn="ctr"/>
                      <a:r>
                        <a:rPr lang="en-AU" sz="1600" dirty="0">
                          <a:solidFill>
                            <a:srgbClr val="FF0000"/>
                          </a:solidFill>
                        </a:rPr>
                        <a:t>0.034</a:t>
                      </a:r>
                      <a:endParaRPr lang="en-AU" sz="1600" dirty="0">
                        <a:solidFill>
                          <a:srgbClr val="FF0000"/>
                        </a:solidFill>
                        <a:latin typeface="Arial" panose="020B0604020202020204" pitchFamily="34" charset="0"/>
                        <a:cs typeface="Arial" panose="020B0604020202020204" pitchFamily="34" charset="0"/>
                      </a:endParaRPr>
                    </a:p>
                  </a:txBody>
                  <a:tcPr marL="64678" marR="64678" marT="32298" marB="32298"/>
                </a:tc>
                <a:tc hMerge="1">
                  <a:txBody>
                    <a:bodyPr/>
                    <a:lstStyle/>
                    <a:p>
                      <a:endParaRPr lang="en-AU"/>
                    </a:p>
                  </a:txBody>
                  <a:tcPr/>
                </a:tc>
                <a:tc>
                  <a:txBody>
                    <a:bodyPr/>
                    <a:lstStyle/>
                    <a:p>
                      <a:pPr algn="ctr"/>
                      <a:r>
                        <a:rPr lang="en-AU" sz="1600" dirty="0">
                          <a:solidFill>
                            <a:srgbClr val="FF0000"/>
                          </a:solidFill>
                        </a:rPr>
                        <a:t>0.030</a:t>
                      </a:r>
                      <a:endParaRPr lang="en-AU" sz="1600" dirty="0">
                        <a:solidFill>
                          <a:srgbClr val="FF0000"/>
                        </a:solidFill>
                        <a:latin typeface="Arial" panose="020B0604020202020204" pitchFamily="34" charset="0"/>
                        <a:cs typeface="Arial" panose="020B0604020202020204" pitchFamily="34" charset="0"/>
                      </a:endParaRPr>
                    </a:p>
                  </a:txBody>
                  <a:tcPr marL="64678" marR="64678" marT="32298" marB="32298"/>
                </a:tc>
                <a:extLst>
                  <a:ext uri="{0D108BD9-81ED-4DB2-BD59-A6C34878D82A}">
                    <a16:rowId xmlns:a16="http://schemas.microsoft.com/office/drawing/2014/main" xmlns="" val="3739128446"/>
                  </a:ext>
                </a:extLst>
              </a:tr>
              <a:tr h="389534">
                <a:tc>
                  <a:txBody>
                    <a:bodyPr/>
                    <a:lstStyle/>
                    <a:p>
                      <a:pPr marL="0" marR="0" lvl="0" indent="0" algn="ctr" defTabSz="2085552" rtl="0" eaLnBrk="1" fontAlgn="auto" latinLnBrk="0" hangingPunct="1">
                        <a:lnSpc>
                          <a:spcPct val="100000"/>
                        </a:lnSpc>
                        <a:spcBef>
                          <a:spcPts val="0"/>
                        </a:spcBef>
                        <a:spcAft>
                          <a:spcPts val="0"/>
                        </a:spcAft>
                        <a:buClrTx/>
                        <a:buSzTx/>
                        <a:buFontTx/>
                        <a:buNone/>
                        <a:tabLst/>
                        <a:defRPr/>
                      </a:pPr>
                      <a:r>
                        <a:rPr lang="en-AU" sz="1800" dirty="0"/>
                        <a:t>Wi-Fi download</a:t>
                      </a:r>
                      <a:endParaRPr lang="en-AU" sz="1800" dirty="0">
                        <a:latin typeface="Arial" panose="020B0604020202020204" pitchFamily="34" charset="0"/>
                        <a:cs typeface="Arial" panose="020B0604020202020204" pitchFamily="34" charset="0"/>
                      </a:endParaRPr>
                    </a:p>
                  </a:txBody>
                  <a:tcPr marL="64678" marR="64678" marT="32298" marB="32298"/>
                </a:tc>
                <a:tc>
                  <a:txBody>
                    <a:bodyPr/>
                    <a:lstStyle/>
                    <a:p>
                      <a:pPr algn="ctr"/>
                      <a:r>
                        <a:rPr lang="en-AU" sz="1600" dirty="0"/>
                        <a:t>1.571</a:t>
                      </a:r>
                      <a:endParaRPr lang="en-AU" sz="1600" dirty="0">
                        <a:latin typeface="Arial" panose="020B0604020202020204" pitchFamily="34" charset="0"/>
                        <a:cs typeface="Arial" panose="020B0604020202020204" pitchFamily="34" charset="0"/>
                      </a:endParaRPr>
                    </a:p>
                  </a:txBody>
                  <a:tcPr marL="64678" marR="64678" marT="32298" marB="32298"/>
                </a:tc>
                <a:tc>
                  <a:txBody>
                    <a:bodyPr/>
                    <a:lstStyle/>
                    <a:p>
                      <a:pPr algn="ctr"/>
                      <a:r>
                        <a:rPr lang="en-AU" sz="1600" dirty="0"/>
                        <a:t>1.699</a:t>
                      </a:r>
                      <a:endParaRPr lang="en-AU" sz="1600" dirty="0">
                        <a:latin typeface="Arial" panose="020B0604020202020204" pitchFamily="34" charset="0"/>
                        <a:cs typeface="Arial" panose="020B0604020202020204" pitchFamily="34" charset="0"/>
                      </a:endParaRPr>
                    </a:p>
                  </a:txBody>
                  <a:tcPr marL="64678" marR="64678" marT="32298" marB="32298"/>
                </a:tc>
                <a:tc gridSpan="2">
                  <a:txBody>
                    <a:bodyPr/>
                    <a:lstStyle/>
                    <a:p>
                      <a:pPr algn="ctr"/>
                      <a:r>
                        <a:rPr lang="en-AU" sz="1600" dirty="0"/>
                        <a:t>0.526</a:t>
                      </a:r>
                      <a:endParaRPr lang="en-AU" sz="1600" dirty="0">
                        <a:latin typeface="Arial" panose="020B0604020202020204" pitchFamily="34" charset="0"/>
                        <a:cs typeface="Arial" panose="020B0604020202020204" pitchFamily="34" charset="0"/>
                      </a:endParaRPr>
                    </a:p>
                  </a:txBody>
                  <a:tcPr marL="64678" marR="64678" marT="32298" marB="32298"/>
                </a:tc>
                <a:tc hMerge="1">
                  <a:txBody>
                    <a:bodyPr/>
                    <a:lstStyle/>
                    <a:p>
                      <a:endParaRPr lang="en-AU"/>
                    </a:p>
                  </a:txBody>
                  <a:tcPr/>
                </a:tc>
                <a:tc>
                  <a:txBody>
                    <a:bodyPr/>
                    <a:lstStyle/>
                    <a:p>
                      <a:pPr algn="ctr"/>
                      <a:r>
                        <a:rPr lang="en-AU" sz="1600" dirty="0"/>
                        <a:t>0.514</a:t>
                      </a:r>
                      <a:endParaRPr lang="en-AU" sz="1600" dirty="0">
                        <a:latin typeface="Arial" panose="020B0604020202020204" pitchFamily="34" charset="0"/>
                        <a:cs typeface="Arial" panose="020B0604020202020204" pitchFamily="34" charset="0"/>
                      </a:endParaRPr>
                    </a:p>
                  </a:txBody>
                  <a:tcPr marL="64678" marR="64678" marT="32298" marB="32298"/>
                </a:tc>
                <a:extLst>
                  <a:ext uri="{0D108BD9-81ED-4DB2-BD59-A6C34878D82A}">
                    <a16:rowId xmlns:a16="http://schemas.microsoft.com/office/drawing/2014/main" xmlns="" val="3598651727"/>
                  </a:ext>
                </a:extLst>
              </a:tr>
              <a:tr h="389534">
                <a:tc>
                  <a:txBody>
                    <a:bodyPr/>
                    <a:lstStyle/>
                    <a:p>
                      <a:pPr marL="0" marR="0" lvl="0" indent="0" algn="ctr" defTabSz="2085552" rtl="0" eaLnBrk="1" fontAlgn="auto" latinLnBrk="0" hangingPunct="1">
                        <a:lnSpc>
                          <a:spcPct val="100000"/>
                        </a:lnSpc>
                        <a:spcBef>
                          <a:spcPts val="0"/>
                        </a:spcBef>
                        <a:spcAft>
                          <a:spcPts val="0"/>
                        </a:spcAft>
                        <a:buClrTx/>
                        <a:buSzTx/>
                        <a:buFontTx/>
                        <a:buNone/>
                        <a:tabLst/>
                        <a:defRPr/>
                      </a:pPr>
                      <a:r>
                        <a:rPr lang="en-AU" sz="1800" dirty="0"/>
                        <a:t>4G download</a:t>
                      </a:r>
                      <a:endParaRPr lang="en-AU" sz="1800" dirty="0">
                        <a:latin typeface="Arial" panose="020B0604020202020204" pitchFamily="34" charset="0"/>
                        <a:cs typeface="Arial" panose="020B0604020202020204" pitchFamily="34" charset="0"/>
                      </a:endParaRPr>
                    </a:p>
                  </a:txBody>
                  <a:tcPr marL="64678" marR="64678" marT="32298" marB="32298"/>
                </a:tc>
                <a:tc>
                  <a:txBody>
                    <a:bodyPr/>
                    <a:lstStyle/>
                    <a:p>
                      <a:pPr algn="ctr"/>
                      <a:r>
                        <a:rPr lang="en-AU" sz="1600" dirty="0"/>
                        <a:t>1.693</a:t>
                      </a:r>
                      <a:endParaRPr lang="en-AU" sz="1600" dirty="0">
                        <a:latin typeface="Arial" panose="020B0604020202020204" pitchFamily="34" charset="0"/>
                        <a:cs typeface="Arial" panose="020B0604020202020204" pitchFamily="34" charset="0"/>
                      </a:endParaRPr>
                    </a:p>
                  </a:txBody>
                  <a:tcPr marL="64678" marR="64678" marT="32298" marB="32298"/>
                </a:tc>
                <a:tc>
                  <a:txBody>
                    <a:bodyPr/>
                    <a:lstStyle/>
                    <a:p>
                      <a:pPr algn="ctr"/>
                      <a:r>
                        <a:rPr lang="en-AU" sz="1600" dirty="0"/>
                        <a:t>1.865</a:t>
                      </a:r>
                      <a:endParaRPr lang="en-AU" sz="1600" dirty="0">
                        <a:latin typeface="Arial" panose="020B0604020202020204" pitchFamily="34" charset="0"/>
                        <a:cs typeface="Arial" panose="020B0604020202020204" pitchFamily="34" charset="0"/>
                      </a:endParaRPr>
                    </a:p>
                  </a:txBody>
                  <a:tcPr marL="64678" marR="64678" marT="32298" marB="32298"/>
                </a:tc>
                <a:tc gridSpan="2">
                  <a:txBody>
                    <a:bodyPr/>
                    <a:lstStyle/>
                    <a:p>
                      <a:pPr algn="ctr"/>
                      <a:r>
                        <a:rPr lang="en-AU" sz="1600" dirty="0"/>
                        <a:t>0.889</a:t>
                      </a:r>
                      <a:endParaRPr lang="en-AU" sz="1600" dirty="0">
                        <a:latin typeface="Arial" panose="020B0604020202020204" pitchFamily="34" charset="0"/>
                        <a:cs typeface="Arial" panose="020B0604020202020204" pitchFamily="34" charset="0"/>
                      </a:endParaRPr>
                    </a:p>
                  </a:txBody>
                  <a:tcPr marL="64678" marR="64678" marT="32298" marB="32298"/>
                </a:tc>
                <a:tc hMerge="1">
                  <a:txBody>
                    <a:bodyPr/>
                    <a:lstStyle/>
                    <a:p>
                      <a:endParaRPr lang="en-AU"/>
                    </a:p>
                  </a:txBody>
                  <a:tcPr/>
                </a:tc>
                <a:tc>
                  <a:txBody>
                    <a:bodyPr/>
                    <a:lstStyle/>
                    <a:p>
                      <a:pPr algn="ctr"/>
                      <a:r>
                        <a:rPr lang="en-AU" sz="1600" dirty="0"/>
                        <a:t>0.870</a:t>
                      </a:r>
                      <a:endParaRPr lang="en-AU" sz="1600" dirty="0">
                        <a:latin typeface="Arial" panose="020B0604020202020204" pitchFamily="34" charset="0"/>
                        <a:cs typeface="Arial" panose="020B0604020202020204" pitchFamily="34" charset="0"/>
                      </a:endParaRPr>
                    </a:p>
                  </a:txBody>
                  <a:tcPr marL="64678" marR="64678" marT="32298" marB="32298"/>
                </a:tc>
                <a:extLst>
                  <a:ext uri="{0D108BD9-81ED-4DB2-BD59-A6C34878D82A}">
                    <a16:rowId xmlns:a16="http://schemas.microsoft.com/office/drawing/2014/main" xmlns="" val="1517385839"/>
                  </a:ext>
                </a:extLst>
              </a:tr>
              <a:tr h="389534">
                <a:tc>
                  <a:txBody>
                    <a:bodyPr/>
                    <a:lstStyle/>
                    <a:p>
                      <a:pPr algn="ctr"/>
                      <a:r>
                        <a:rPr lang="en-AU" sz="1800" dirty="0">
                          <a:latin typeface="Arial" panose="020B0604020202020204" pitchFamily="34" charset="0"/>
                          <a:cs typeface="Arial" panose="020B0604020202020204" pitchFamily="34" charset="0"/>
                        </a:rPr>
                        <a:t>diff. range</a:t>
                      </a:r>
                    </a:p>
                  </a:txBody>
                  <a:tcPr marL="64678" marR="64678" marT="32298" marB="32298"/>
                </a:tc>
                <a:tc gridSpan="2">
                  <a:txBody>
                    <a:bodyPr/>
                    <a:lstStyle/>
                    <a:p>
                      <a:pPr algn="ctr"/>
                      <a:r>
                        <a:rPr lang="en-AU" sz="1600" dirty="0"/>
                        <a:t>-0.172 - -0.006</a:t>
                      </a:r>
                      <a:endParaRPr lang="en-AU" sz="1600" dirty="0">
                        <a:latin typeface="Arial" panose="020B0604020202020204" pitchFamily="34" charset="0"/>
                        <a:cs typeface="Arial" panose="020B0604020202020204" pitchFamily="34" charset="0"/>
                      </a:endParaRPr>
                    </a:p>
                  </a:txBody>
                  <a:tcPr marL="64678" marR="64678" marT="32298" marB="32298"/>
                </a:tc>
                <a:tc hMerge="1">
                  <a:txBody>
                    <a:bodyPr/>
                    <a:lstStyle/>
                    <a:p>
                      <a:endParaRPr lang="en-AU"/>
                    </a:p>
                  </a:txBody>
                  <a:tcPr/>
                </a:tc>
                <a:tc gridSpan="3">
                  <a:txBody>
                    <a:bodyPr/>
                    <a:lstStyle/>
                    <a:p>
                      <a:pPr algn="ctr"/>
                      <a:r>
                        <a:rPr lang="en-AU" sz="1600" dirty="0"/>
                        <a:t>+0.004 - +0.032</a:t>
                      </a:r>
                      <a:endParaRPr lang="en-AU" sz="1600" dirty="0">
                        <a:latin typeface="Arial" panose="020B0604020202020204" pitchFamily="34" charset="0"/>
                        <a:cs typeface="Arial" panose="020B0604020202020204" pitchFamily="34" charset="0"/>
                      </a:endParaRPr>
                    </a:p>
                  </a:txBody>
                  <a:tcPr marL="64678" marR="64678" marT="32298" marB="32298"/>
                </a:tc>
                <a:tc hMerge="1">
                  <a:txBody>
                    <a:bodyPr/>
                    <a:lstStyle/>
                    <a:p>
                      <a:endParaRPr lang="en-AU"/>
                    </a:p>
                  </a:txBody>
                  <a:tcPr/>
                </a:tc>
                <a:tc hMerge="1">
                  <a:txBody>
                    <a:bodyPr/>
                    <a:lstStyle/>
                    <a:p>
                      <a:pPr algn="ctr"/>
                      <a:endParaRPr lang="en-AU" sz="2000" dirty="0">
                        <a:latin typeface="Arial" panose="020B0604020202020204" pitchFamily="34" charset="0"/>
                        <a:cs typeface="Arial" panose="020B0604020202020204" pitchFamily="34" charset="0"/>
                      </a:endParaRPr>
                    </a:p>
                  </a:txBody>
                  <a:tcPr marL="64678" marR="64678" marT="32298" marB="32298">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DFFADA"/>
                    </a:solidFill>
                  </a:tcPr>
                </a:tc>
                <a:extLst>
                  <a:ext uri="{0D108BD9-81ED-4DB2-BD59-A6C34878D82A}">
                    <a16:rowId xmlns:a16="http://schemas.microsoft.com/office/drawing/2014/main" xmlns="" val="3248945705"/>
                  </a:ext>
                </a:extLst>
              </a:tr>
            </a:tbl>
          </a:graphicData>
        </a:graphic>
      </p:graphicFrame>
      <p:graphicFrame>
        <p:nvGraphicFramePr>
          <p:cNvPr id="15" name="Chart 14">
            <a:extLst/>
          </p:cNvPr>
          <p:cNvGraphicFramePr>
            <a:graphicFrameLocks/>
          </p:cNvGraphicFramePr>
          <p:nvPr>
            <p:extLst>
              <p:ext uri="{D42A27DB-BD31-4B8C-83A1-F6EECF244321}">
                <p14:modId xmlns:p14="http://schemas.microsoft.com/office/powerpoint/2010/main" val="2571935403"/>
              </p:ext>
            </p:extLst>
          </p:nvPr>
        </p:nvGraphicFramePr>
        <p:xfrm>
          <a:off x="6978529" y="2800977"/>
          <a:ext cx="4863859" cy="3781536"/>
        </p:xfrm>
        <a:graphic>
          <a:graphicData uri="http://schemas.openxmlformats.org/drawingml/2006/chart">
            <c:chart xmlns:c="http://schemas.openxmlformats.org/drawingml/2006/chart" xmlns:r="http://schemas.openxmlformats.org/officeDocument/2006/relationships" r:id="rId3"/>
          </a:graphicData>
        </a:graphic>
      </p:graphicFrame>
      <p:pic>
        <p:nvPicPr>
          <p:cNvPr id="6" name="Picture 5"/>
          <p:cNvPicPr preferRelativeResize="0">
            <a:picLocks/>
          </p:cNvPicPr>
          <p:nvPr/>
        </p:nvPicPr>
        <p:blipFill>
          <a:blip r:embed="rId4" cstate="print">
            <a:extLst>
              <a:ext uri="{28A0092B-C50C-407E-A947-70E740481C1C}">
                <a14:useLocalDpi xmlns:a14="http://schemas.microsoft.com/office/drawing/2010/main" val="0"/>
              </a:ext>
            </a:extLst>
          </a:blip>
          <a:stretch>
            <a:fillRect/>
          </a:stretch>
        </p:blipFill>
        <p:spPr>
          <a:xfrm rot="17748528">
            <a:off x="-1220872" y="828773"/>
            <a:ext cx="7273770" cy="4865249"/>
          </a:xfrm>
          <a:prstGeom prst="rect">
            <a:avLst/>
          </a:prstGeom>
        </p:spPr>
      </p:pic>
    </p:spTree>
    <p:extLst>
      <p:ext uri="{BB962C8B-B14F-4D97-AF65-F5344CB8AC3E}">
        <p14:creationId xmlns:p14="http://schemas.microsoft.com/office/powerpoint/2010/main" val="1823749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dissolve">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
          <p:cNvSpPr txBox="1">
            <a:spLocks noChangeArrowheads="1"/>
          </p:cNvSpPr>
          <p:nvPr/>
        </p:nvSpPr>
        <p:spPr bwMode="black">
          <a:xfrm>
            <a:off x="1915515" y="186612"/>
            <a:ext cx="8363824" cy="953278"/>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altLang="en-US" sz="3200" dirty="0"/>
              <a:t>Target APP</a:t>
            </a:r>
          </a:p>
        </p:txBody>
      </p:sp>
      <p:sp>
        <p:nvSpPr>
          <p:cNvPr id="24" name="Rectangle 3"/>
          <p:cNvSpPr txBox="1">
            <a:spLocks noChangeArrowheads="1"/>
          </p:cNvSpPr>
          <p:nvPr/>
        </p:nvSpPr>
        <p:spPr>
          <a:xfrm>
            <a:off x="720994" y="1244081"/>
            <a:ext cx="11471006" cy="4876800"/>
          </a:xfrm>
          <a:prstGeom prst="rect">
            <a:avLst/>
          </a:prstGeom>
          <a:noFill/>
          <a:extLst>
            <a:ext uri="{909E8E84-426E-40DD-AFC4-6F175D3DCCD1}">
              <a14:hiddenFill xmlns:a14="http://schemas.microsoft.com/office/drawing/2010/main">
                <a:solidFill>
                  <a:srgbClr val="FFFF00"/>
                </a:solidFill>
              </a14:hiddenFill>
            </a:ext>
          </a:extLst>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lvl="1">
              <a:lnSpc>
                <a:spcPct val="90000"/>
              </a:lnSpc>
            </a:pPr>
            <a:r>
              <a:rPr lang="en-US" altLang="en-US" sz="2200" dirty="0"/>
              <a:t>Requirements:</a:t>
            </a:r>
          </a:p>
          <a:p>
            <a:pPr lvl="2">
              <a:lnSpc>
                <a:spcPct val="90000"/>
              </a:lnSpc>
            </a:pPr>
            <a:r>
              <a:rPr lang="en-US" altLang="en-US" sz="2200" dirty="0"/>
              <a:t>Open source.</a:t>
            </a:r>
          </a:p>
          <a:p>
            <a:pPr lvl="2">
              <a:lnSpc>
                <a:spcPct val="90000"/>
              </a:lnSpc>
            </a:pPr>
            <a:r>
              <a:rPr lang="en-US" altLang="en-US" sz="2200" dirty="0"/>
              <a:t>Widely used.</a:t>
            </a:r>
          </a:p>
          <a:p>
            <a:pPr lvl="2">
              <a:lnSpc>
                <a:spcPct val="90000"/>
              </a:lnSpc>
            </a:pPr>
            <a:r>
              <a:rPr lang="en-US" altLang="en-US" sz="2200" dirty="0"/>
              <a:t>Energy-hungry app.</a:t>
            </a:r>
          </a:p>
          <a:p>
            <a:pPr lvl="2">
              <a:lnSpc>
                <a:spcPct val="90000"/>
              </a:lnSpc>
            </a:pPr>
            <a:r>
              <a:rPr lang="en-US" altLang="en-US" sz="2200" dirty="0"/>
              <a:t>Test suite.</a:t>
            </a:r>
          </a:p>
          <a:p>
            <a:pPr>
              <a:lnSpc>
                <a:spcPct val="90000"/>
              </a:lnSpc>
            </a:pPr>
            <a:endParaRPr lang="en-US" altLang="en-US" sz="2400" dirty="0"/>
          </a:p>
        </p:txBody>
      </p:sp>
    </p:spTree>
    <p:extLst>
      <p:ext uri="{BB962C8B-B14F-4D97-AF65-F5344CB8AC3E}">
        <p14:creationId xmlns:p14="http://schemas.microsoft.com/office/powerpoint/2010/main" val="401078501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6018" y="106017"/>
            <a:ext cx="900759" cy="369332"/>
          </a:xfrm>
          <a:prstGeom prst="rect">
            <a:avLst/>
          </a:prstGeom>
          <a:noFill/>
        </p:spPr>
        <p:txBody>
          <a:bodyPr wrap="none" rtlCol="0">
            <a:spAutoFit/>
          </a:bodyPr>
          <a:lstStyle/>
          <a:p>
            <a:r>
              <a:rPr lang="en-AU" dirty="0" smtClean="0"/>
              <a:t>[Recap]</a:t>
            </a:r>
            <a:endParaRPr lang="en-AU" dirty="0"/>
          </a:p>
        </p:txBody>
      </p:sp>
      <p:pic>
        <p:nvPicPr>
          <p:cNvPr id="2" name="Picture 1"/>
          <p:cNvPicPr>
            <a:picLocks noChangeAspect="1"/>
          </p:cNvPicPr>
          <p:nvPr/>
        </p:nvPicPr>
        <p:blipFill>
          <a:blip r:embed="rId2"/>
          <a:stretch>
            <a:fillRect/>
          </a:stretch>
        </p:blipFill>
        <p:spPr>
          <a:xfrm>
            <a:off x="904854" y="0"/>
            <a:ext cx="5574967" cy="4193178"/>
          </a:xfrm>
          <a:prstGeom prst="rect">
            <a:avLst/>
          </a:prstGeom>
        </p:spPr>
      </p:pic>
      <p:pic>
        <p:nvPicPr>
          <p:cNvPr id="5" name="Picture 4"/>
          <p:cNvPicPr>
            <a:picLocks noChangeAspect="1"/>
          </p:cNvPicPr>
          <p:nvPr/>
        </p:nvPicPr>
        <p:blipFill>
          <a:blip r:embed="rId3"/>
          <a:stretch>
            <a:fillRect/>
          </a:stretch>
        </p:blipFill>
        <p:spPr>
          <a:xfrm>
            <a:off x="6042284" y="2235200"/>
            <a:ext cx="6153179" cy="4622800"/>
          </a:xfrm>
          <a:prstGeom prst="rect">
            <a:avLst/>
          </a:prstGeom>
        </p:spPr>
      </p:pic>
      <p:sp>
        <p:nvSpPr>
          <p:cNvPr id="3" name="TextBox 2"/>
          <p:cNvSpPr txBox="1"/>
          <p:nvPr/>
        </p:nvSpPr>
        <p:spPr>
          <a:xfrm>
            <a:off x="592862" y="4986979"/>
            <a:ext cx="5057988" cy="538609"/>
          </a:xfrm>
          <a:prstGeom prst="rect">
            <a:avLst/>
          </a:prstGeom>
          <a:noFill/>
        </p:spPr>
        <p:txBody>
          <a:bodyPr wrap="none" rtlCol="0">
            <a:spAutoFit/>
          </a:bodyPr>
          <a:lstStyle/>
          <a:p>
            <a:pPr algn="r"/>
            <a:r>
              <a:rPr lang="en-AU" dirty="0" smtClean="0"/>
              <a:t>Note: over </a:t>
            </a:r>
            <a:r>
              <a:rPr lang="en-AU" dirty="0" smtClean="0"/>
              <a:t>24,000 different Android phones in 2015</a:t>
            </a:r>
          </a:p>
          <a:p>
            <a:r>
              <a:rPr lang="en-AU" sz="1100" dirty="0">
                <a:hlinkClick r:id="rId4"/>
              </a:rPr>
              <a:t>https://qz.com/472767/there-are-now-more-than-24000-different-android-devices</a:t>
            </a:r>
            <a:r>
              <a:rPr lang="en-AU" sz="1100" dirty="0" smtClean="0">
                <a:hlinkClick r:id="rId4"/>
              </a:rPr>
              <a:t>/</a:t>
            </a:r>
            <a:endParaRPr lang="en-AU" sz="1100" dirty="0"/>
          </a:p>
        </p:txBody>
      </p:sp>
      <p:pic>
        <p:nvPicPr>
          <p:cNvPr id="1028" name="Picture 4" descr="0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957146" y="5525588"/>
            <a:ext cx="1576552" cy="1060247"/>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p:cNvSpPr txBox="1"/>
          <p:nvPr/>
        </p:nvSpPr>
        <p:spPr>
          <a:xfrm>
            <a:off x="8846212" y="-24788"/>
            <a:ext cx="3345788" cy="261610"/>
          </a:xfrm>
          <a:prstGeom prst="rect">
            <a:avLst/>
          </a:prstGeom>
          <a:noFill/>
        </p:spPr>
        <p:txBody>
          <a:bodyPr wrap="none" rtlCol="0">
            <a:spAutoFit/>
          </a:bodyPr>
          <a:lstStyle/>
          <a:p>
            <a:r>
              <a:rPr lang="en-AU" sz="1100" dirty="0"/>
              <a:t>http://</a:t>
            </a:r>
            <a:r>
              <a:rPr lang="en-AU" sz="1100" dirty="0" err="1"/>
              <a:t>phdopen.mimuw.edu.pl</a:t>
            </a:r>
            <a:r>
              <a:rPr lang="en-AU" sz="1100" dirty="0"/>
              <a:t>/zima15/</a:t>
            </a:r>
            <a:r>
              <a:rPr lang="en-AU" sz="1100" dirty="0" err="1"/>
              <a:t>petke</a:t>
            </a:r>
            <a:r>
              <a:rPr lang="en-AU" sz="1100" dirty="0"/>
              <a:t>-slides/</a:t>
            </a:r>
            <a:r>
              <a:rPr lang="en-AU" sz="1100" dirty="0" err="1"/>
              <a:t>gi.pdf</a:t>
            </a:r>
            <a:endParaRPr lang="en-AU" sz="1100" dirty="0"/>
          </a:p>
        </p:txBody>
      </p:sp>
    </p:spTree>
    <p:extLst>
      <p:ext uri="{BB962C8B-B14F-4D97-AF65-F5344CB8AC3E}">
        <p14:creationId xmlns:p14="http://schemas.microsoft.com/office/powerpoint/2010/main" val="16964296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Rectangle 2"/>
          <p:cNvSpPr txBox="1">
            <a:spLocks noChangeArrowheads="1"/>
          </p:cNvSpPr>
          <p:nvPr/>
        </p:nvSpPr>
        <p:spPr bwMode="black">
          <a:xfrm>
            <a:off x="1915515" y="186612"/>
            <a:ext cx="8363824" cy="953278"/>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altLang="en-US" sz="3200" dirty="0"/>
              <a:t>Target APP</a:t>
            </a:r>
          </a:p>
        </p:txBody>
      </p:sp>
      <p:sp>
        <p:nvSpPr>
          <p:cNvPr id="24" name="Rectangle 3"/>
          <p:cNvSpPr txBox="1">
            <a:spLocks noChangeArrowheads="1"/>
          </p:cNvSpPr>
          <p:nvPr/>
        </p:nvSpPr>
        <p:spPr>
          <a:xfrm>
            <a:off x="720994" y="1244081"/>
            <a:ext cx="11471006" cy="4876800"/>
          </a:xfrm>
          <a:prstGeom prst="rect">
            <a:avLst/>
          </a:prstGeom>
          <a:noFill/>
          <a:extLst>
            <a:ext uri="{909E8E84-426E-40DD-AFC4-6F175D3DCCD1}">
              <a14:hiddenFill xmlns:a14="http://schemas.microsoft.com/office/drawing/2010/main">
                <a:solidFill>
                  <a:srgbClr val="FFFF00"/>
                </a:solidFill>
              </a14:hiddenFill>
            </a:ext>
          </a:extLst>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lvl="1">
              <a:lnSpc>
                <a:spcPct val="90000"/>
              </a:lnSpc>
            </a:pPr>
            <a:r>
              <a:rPr lang="en-US" altLang="en-US" sz="2200" dirty="0"/>
              <a:t>Rebound Library:</a:t>
            </a:r>
          </a:p>
          <a:p>
            <a:pPr lvl="2">
              <a:lnSpc>
                <a:spcPct val="90000"/>
              </a:lnSpc>
            </a:pPr>
            <a:r>
              <a:rPr lang="en-US" altLang="en-US" sz="2200" dirty="0"/>
              <a:t>Open source.</a:t>
            </a:r>
          </a:p>
          <a:p>
            <a:pPr lvl="2">
              <a:lnSpc>
                <a:spcPct val="90000"/>
              </a:lnSpc>
            </a:pPr>
            <a:r>
              <a:rPr lang="en-US" altLang="en-US" sz="2200" dirty="0"/>
              <a:t>Widely used.</a:t>
            </a:r>
          </a:p>
          <a:p>
            <a:pPr lvl="2">
              <a:lnSpc>
                <a:spcPct val="90000"/>
              </a:lnSpc>
            </a:pPr>
            <a:r>
              <a:rPr lang="en-US" altLang="en-US" sz="2200" dirty="0"/>
              <a:t>Energy-hungry app.</a:t>
            </a:r>
          </a:p>
          <a:p>
            <a:pPr lvl="2">
              <a:lnSpc>
                <a:spcPct val="90000"/>
              </a:lnSpc>
            </a:pPr>
            <a:r>
              <a:rPr lang="en-US" altLang="en-US" sz="2200" dirty="0"/>
              <a:t>44 test cases.</a:t>
            </a:r>
          </a:p>
          <a:p>
            <a:pPr lvl="3">
              <a:lnSpc>
                <a:spcPct val="90000"/>
              </a:lnSpc>
            </a:pPr>
            <a:r>
              <a:rPr lang="en-US" altLang="en-US" sz="2200" dirty="0"/>
              <a:t>Speed and position of springs.</a:t>
            </a:r>
          </a:p>
          <a:p>
            <a:pPr>
              <a:lnSpc>
                <a:spcPct val="90000"/>
              </a:lnSpc>
            </a:pPr>
            <a:endParaRPr lang="en-US" altLang="en-US" sz="24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01594" y="3787025"/>
            <a:ext cx="3648075" cy="11620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2" name="TextBox 1"/>
          <p:cNvSpPr txBox="1"/>
          <p:nvPr/>
        </p:nvSpPr>
        <p:spPr>
          <a:xfrm>
            <a:off x="4732700" y="4949075"/>
            <a:ext cx="3879261" cy="369332"/>
          </a:xfrm>
          <a:prstGeom prst="rect">
            <a:avLst/>
          </a:prstGeom>
          <a:noFill/>
        </p:spPr>
        <p:txBody>
          <a:bodyPr wrap="square" rtlCol="0">
            <a:spAutoFit/>
          </a:bodyPr>
          <a:lstStyle/>
          <a:p>
            <a:r>
              <a:rPr lang="en-AU" dirty="0"/>
              <a:t>http://facebook.github.io/rebound/</a:t>
            </a:r>
          </a:p>
        </p:txBody>
      </p:sp>
      <p:pic>
        <p:nvPicPr>
          <p:cNvPr id="3" name="Picture 2">
            <a:extLst>
              <a:ext uri="{FF2B5EF4-FFF2-40B4-BE49-F238E27FC236}">
                <a16:creationId xmlns:a16="http://schemas.microsoft.com/office/drawing/2014/main" xmlns="" id="{3FEE34EC-F936-4BC5-9241-F8FB06E42103}"/>
              </a:ext>
            </a:extLst>
          </p:cNvPr>
          <p:cNvPicPr>
            <a:picLocks noChangeAspect="1"/>
          </p:cNvPicPr>
          <p:nvPr/>
        </p:nvPicPr>
        <p:blipFill>
          <a:blip r:embed="rId4"/>
          <a:stretch>
            <a:fillRect/>
          </a:stretch>
        </p:blipFill>
        <p:spPr>
          <a:xfrm>
            <a:off x="9566966" y="2395788"/>
            <a:ext cx="590550" cy="590550"/>
          </a:xfrm>
          <a:prstGeom prst="rect">
            <a:avLst/>
          </a:prstGeom>
        </p:spPr>
      </p:pic>
      <p:pic>
        <p:nvPicPr>
          <p:cNvPr id="5" name="Picture 4">
            <a:extLst>
              <a:ext uri="{FF2B5EF4-FFF2-40B4-BE49-F238E27FC236}">
                <a16:creationId xmlns:a16="http://schemas.microsoft.com/office/drawing/2014/main" xmlns="" id="{B4F33EFB-9923-495D-96E2-30E025AAD994}"/>
              </a:ext>
            </a:extLst>
          </p:cNvPr>
          <p:cNvPicPr>
            <a:picLocks noChangeAspect="1"/>
          </p:cNvPicPr>
          <p:nvPr/>
        </p:nvPicPr>
        <p:blipFill>
          <a:blip r:embed="rId5"/>
          <a:stretch>
            <a:fillRect/>
          </a:stretch>
        </p:blipFill>
        <p:spPr>
          <a:xfrm>
            <a:off x="9566966" y="3128172"/>
            <a:ext cx="619125" cy="619125"/>
          </a:xfrm>
          <a:prstGeom prst="rect">
            <a:avLst/>
          </a:prstGeom>
        </p:spPr>
      </p:pic>
      <p:pic>
        <p:nvPicPr>
          <p:cNvPr id="6" name="Picture 5">
            <a:extLst>
              <a:ext uri="{FF2B5EF4-FFF2-40B4-BE49-F238E27FC236}">
                <a16:creationId xmlns:a16="http://schemas.microsoft.com/office/drawing/2014/main" xmlns="" id="{4C681A0A-AD79-4EF2-824F-B10BCBEF6415}"/>
              </a:ext>
            </a:extLst>
          </p:cNvPr>
          <p:cNvPicPr>
            <a:picLocks noChangeAspect="1"/>
          </p:cNvPicPr>
          <p:nvPr/>
        </p:nvPicPr>
        <p:blipFill>
          <a:blip r:embed="rId6"/>
          <a:stretch>
            <a:fillRect/>
          </a:stretch>
        </p:blipFill>
        <p:spPr>
          <a:xfrm>
            <a:off x="9595541" y="3894522"/>
            <a:ext cx="561975" cy="657225"/>
          </a:xfrm>
          <a:prstGeom prst="rect">
            <a:avLst/>
          </a:prstGeom>
        </p:spPr>
      </p:pic>
      <p:sp>
        <p:nvSpPr>
          <p:cNvPr id="7" name="TextBox 6">
            <a:extLst>
              <a:ext uri="{FF2B5EF4-FFF2-40B4-BE49-F238E27FC236}">
                <a16:creationId xmlns:a16="http://schemas.microsoft.com/office/drawing/2014/main" xmlns="" id="{BC1E56AF-1CB3-409E-A6B6-7ADD604F5B5B}"/>
              </a:ext>
            </a:extLst>
          </p:cNvPr>
          <p:cNvSpPr txBox="1"/>
          <p:nvPr/>
        </p:nvSpPr>
        <p:spPr>
          <a:xfrm>
            <a:off x="10186091" y="2511726"/>
            <a:ext cx="1316095" cy="369332"/>
          </a:xfrm>
          <a:prstGeom prst="rect">
            <a:avLst/>
          </a:prstGeom>
          <a:noFill/>
        </p:spPr>
        <p:txBody>
          <a:bodyPr wrap="square" rtlCol="0">
            <a:spAutoFit/>
          </a:bodyPr>
          <a:lstStyle/>
          <a:p>
            <a:r>
              <a:rPr lang="en-AU" dirty="0"/>
              <a:t>LinkedIn</a:t>
            </a:r>
          </a:p>
        </p:txBody>
      </p:sp>
      <p:sp>
        <p:nvSpPr>
          <p:cNvPr id="12" name="TextBox 11">
            <a:extLst>
              <a:ext uri="{FF2B5EF4-FFF2-40B4-BE49-F238E27FC236}">
                <a16:creationId xmlns:a16="http://schemas.microsoft.com/office/drawing/2014/main" xmlns="" id="{8E4022AC-F2F7-4D4A-A65A-15AA47DEC089}"/>
              </a:ext>
            </a:extLst>
          </p:cNvPr>
          <p:cNvSpPr txBox="1"/>
          <p:nvPr/>
        </p:nvSpPr>
        <p:spPr>
          <a:xfrm>
            <a:off x="10186091" y="3253068"/>
            <a:ext cx="1316095" cy="369332"/>
          </a:xfrm>
          <a:prstGeom prst="rect">
            <a:avLst/>
          </a:prstGeom>
          <a:noFill/>
        </p:spPr>
        <p:txBody>
          <a:bodyPr wrap="square" rtlCol="0">
            <a:spAutoFit/>
          </a:bodyPr>
          <a:lstStyle/>
          <a:p>
            <a:r>
              <a:rPr lang="en-AU" dirty="0"/>
              <a:t>Evernote</a:t>
            </a:r>
          </a:p>
        </p:txBody>
      </p:sp>
      <p:sp>
        <p:nvSpPr>
          <p:cNvPr id="13" name="TextBox 12">
            <a:extLst>
              <a:ext uri="{FF2B5EF4-FFF2-40B4-BE49-F238E27FC236}">
                <a16:creationId xmlns:a16="http://schemas.microsoft.com/office/drawing/2014/main" xmlns="" id="{AC2BBE1C-9E7F-463B-9D7A-B1CED7DA59F0}"/>
              </a:ext>
            </a:extLst>
          </p:cNvPr>
          <p:cNvSpPr txBox="1"/>
          <p:nvPr/>
        </p:nvSpPr>
        <p:spPr>
          <a:xfrm>
            <a:off x="10186090" y="4038468"/>
            <a:ext cx="1834396" cy="369332"/>
          </a:xfrm>
          <a:prstGeom prst="rect">
            <a:avLst/>
          </a:prstGeom>
          <a:noFill/>
        </p:spPr>
        <p:txBody>
          <a:bodyPr wrap="square" rtlCol="0">
            <a:spAutoFit/>
          </a:bodyPr>
          <a:lstStyle/>
          <a:p>
            <a:r>
              <a:rPr lang="en-AU" dirty="0"/>
              <a:t>Facebook Home</a:t>
            </a:r>
          </a:p>
        </p:txBody>
      </p:sp>
      <p:sp>
        <p:nvSpPr>
          <p:cNvPr id="4" name="Rectangle: Rounded Corners 3">
            <a:extLst>
              <a:ext uri="{FF2B5EF4-FFF2-40B4-BE49-F238E27FC236}">
                <a16:creationId xmlns:a16="http://schemas.microsoft.com/office/drawing/2014/main" xmlns="" id="{41B11DBC-BF69-42D8-BC46-756FF3CECC37}"/>
              </a:ext>
            </a:extLst>
          </p:cNvPr>
          <p:cNvSpPr/>
          <p:nvPr/>
        </p:nvSpPr>
        <p:spPr>
          <a:xfrm>
            <a:off x="5687421" y="2732406"/>
            <a:ext cx="5298141" cy="3350787"/>
          </a:xfrm>
          <a:prstGeom prst="round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9" name="Picture 8">
            <a:extLst>
              <a:ext uri="{FF2B5EF4-FFF2-40B4-BE49-F238E27FC236}">
                <a16:creationId xmlns:a16="http://schemas.microsoft.com/office/drawing/2014/main" xmlns="" id="{979A1191-5CCA-40D2-8550-4443A7FA5E3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863714" y="3055240"/>
            <a:ext cx="4925112" cy="2838846"/>
          </a:xfrm>
          <a:prstGeom prst="rect">
            <a:avLst/>
          </a:prstGeom>
        </p:spPr>
      </p:pic>
      <p:pic>
        <p:nvPicPr>
          <p:cNvPr id="8" name="Picture 7"/>
          <p:cNvPicPr>
            <a:picLocks noChangeAspect="1"/>
          </p:cNvPicPr>
          <p:nvPr/>
        </p:nvPicPr>
        <p:blipFill>
          <a:blip r:embed="rId8"/>
          <a:stretch>
            <a:fillRect/>
          </a:stretch>
        </p:blipFill>
        <p:spPr>
          <a:xfrm>
            <a:off x="8478864" y="-31973"/>
            <a:ext cx="3692525" cy="4178574"/>
          </a:xfrm>
          <a:prstGeom prst="rect">
            <a:avLst/>
          </a:prstGeom>
        </p:spPr>
      </p:pic>
    </p:spTree>
    <p:extLst>
      <p:ext uri="{BB962C8B-B14F-4D97-AF65-F5344CB8AC3E}">
        <p14:creationId xmlns:p14="http://schemas.microsoft.com/office/powerpoint/2010/main" val="465509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3"/>
          <p:cNvSpPr txBox="1">
            <a:spLocks noChangeArrowheads="1"/>
          </p:cNvSpPr>
          <p:nvPr/>
        </p:nvSpPr>
        <p:spPr>
          <a:xfrm>
            <a:off x="720994" y="1256438"/>
            <a:ext cx="11471006" cy="4876800"/>
          </a:xfrm>
          <a:prstGeom prst="rect">
            <a:avLst/>
          </a:prstGeom>
          <a:noFill/>
          <a:extLst>
            <a:ext uri="{909E8E84-426E-40DD-AFC4-6F175D3DCCD1}">
              <a14:hiddenFill xmlns:a14="http://schemas.microsoft.com/office/drawing/2010/main">
                <a:solidFill>
                  <a:srgbClr val="FFFF00"/>
                </a:solidFill>
              </a14:hiddenFill>
            </a:ext>
          </a:extLst>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nSpc>
                <a:spcPct val="90000"/>
              </a:lnSpc>
            </a:pPr>
            <a:r>
              <a:rPr lang="en-US" altLang="en-US" sz="2400" dirty="0"/>
              <a:t>Deep Parameter </a:t>
            </a:r>
            <a:r>
              <a:rPr lang="en-AU" altLang="en-US" sz="2400" dirty="0"/>
              <a:t>Tuning</a:t>
            </a:r>
            <a:r>
              <a:rPr lang="en-US" altLang="en-US" sz="2400" dirty="0"/>
              <a:t>. </a:t>
            </a:r>
            <a:r>
              <a:rPr lang="en-US" altLang="en-US" sz="2400" dirty="0">
                <a:sym typeface="Wingdings"/>
              </a:rPr>
              <a:t> Parameter tuning of the physics calculations!</a:t>
            </a:r>
            <a:endParaRPr lang="en-US" altLang="en-US" sz="2400" dirty="0"/>
          </a:p>
          <a:p>
            <a:pPr>
              <a:lnSpc>
                <a:spcPct val="90000"/>
              </a:lnSpc>
            </a:pPr>
            <a:endParaRPr lang="en-US" altLang="en-US" sz="2400" dirty="0"/>
          </a:p>
        </p:txBody>
      </p:sp>
      <p:sp>
        <p:nvSpPr>
          <p:cNvPr id="23" name="Rectangle 2"/>
          <p:cNvSpPr txBox="1">
            <a:spLocks noChangeArrowheads="1"/>
          </p:cNvSpPr>
          <p:nvPr/>
        </p:nvSpPr>
        <p:spPr bwMode="black">
          <a:xfrm>
            <a:off x="1915515" y="186612"/>
            <a:ext cx="8363824" cy="953278"/>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altLang="en-US" sz="3200" dirty="0"/>
              <a:t>Framework</a:t>
            </a:r>
          </a:p>
        </p:txBody>
      </p:sp>
      <p:sp>
        <p:nvSpPr>
          <p:cNvPr id="10" name="Rounded Rectangle 357"/>
          <p:cNvSpPr/>
          <p:nvPr/>
        </p:nvSpPr>
        <p:spPr>
          <a:xfrm>
            <a:off x="1452117" y="5426591"/>
            <a:ext cx="1822213" cy="850745"/>
          </a:xfrm>
          <a:prstGeom prst="roundRect">
            <a:avLst/>
          </a:prstGeom>
          <a:ln/>
        </p:spPr>
        <p:style>
          <a:lnRef idx="1">
            <a:schemeClr val="accent3"/>
          </a:lnRef>
          <a:fillRef idx="2">
            <a:schemeClr val="accent3"/>
          </a:fillRef>
          <a:effectRef idx="1">
            <a:schemeClr val="accent3"/>
          </a:effectRef>
          <a:fontRef idx="minor">
            <a:schemeClr val="dk1"/>
          </a:fontRef>
        </p:style>
        <p:txBody>
          <a:bodyPr lIns="64633" tIns="32316" rIns="64633" bIns="32316" rtlCol="0" anchor="ctr"/>
          <a:lstStyle/>
          <a:p>
            <a:pPr lvl="0" algn="ctr" defTabSz="2085552">
              <a:defRPr/>
            </a:pPr>
            <a:r>
              <a:rPr lang="en-AU" sz="1600" kern="0" dirty="0">
                <a:solidFill>
                  <a:prstClr val="black"/>
                </a:solidFill>
                <a:latin typeface="Courier New" panose="02070309020205020404" pitchFamily="49" charset="0"/>
                <a:cs typeface="Courier New" panose="02070309020205020404" pitchFamily="49" charset="0"/>
              </a:rPr>
              <a:t>Parameter Extractor</a:t>
            </a:r>
          </a:p>
        </p:txBody>
      </p:sp>
      <p:sp>
        <p:nvSpPr>
          <p:cNvPr id="3" name="Flowchart: Multidocument 2"/>
          <p:cNvSpPr/>
          <p:nvPr/>
        </p:nvSpPr>
        <p:spPr>
          <a:xfrm>
            <a:off x="4990196" y="3403241"/>
            <a:ext cx="1332353" cy="1172128"/>
          </a:xfrm>
          <a:prstGeom prst="flowChartMultidocumen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AU" sz="1600" dirty="0"/>
              <a:t>Config.csv</a:t>
            </a:r>
          </a:p>
        </p:txBody>
      </p:sp>
      <p:sp>
        <p:nvSpPr>
          <p:cNvPr id="17" name="Rounded Rectangle 115"/>
          <p:cNvSpPr/>
          <p:nvPr/>
        </p:nvSpPr>
        <p:spPr>
          <a:xfrm>
            <a:off x="1536626" y="3391859"/>
            <a:ext cx="1057366" cy="1136087"/>
          </a:xfrm>
          <a:prstGeom prst="roundRect">
            <a:avLst/>
          </a:prstGeom>
        </p:spPr>
        <p:style>
          <a:lnRef idx="1">
            <a:schemeClr val="accent2"/>
          </a:lnRef>
          <a:fillRef idx="3">
            <a:schemeClr val="accent2"/>
          </a:fillRef>
          <a:effectRef idx="2">
            <a:schemeClr val="accent2"/>
          </a:effectRef>
          <a:fontRef idx="minor">
            <a:schemeClr val="lt1"/>
          </a:fontRef>
        </p:style>
        <p:txBody>
          <a:bodyPr lIns="64633" tIns="32316" rIns="64633" bIns="32316" rtlCol="0" anchor="ctr"/>
          <a:lstStyle/>
          <a:p>
            <a:pPr algn="ctr"/>
            <a:r>
              <a:rPr lang="en-AU" sz="2000" dirty="0">
                <a:solidFill>
                  <a:schemeClr val="bg1"/>
                </a:solidFill>
                <a:latin typeface="Arial" panose="020B0604020202020204" pitchFamily="34" charset="0"/>
                <a:cs typeface="Arial" panose="020B0604020202020204" pitchFamily="34" charset="0"/>
              </a:rPr>
              <a:t>App</a:t>
            </a:r>
          </a:p>
        </p:txBody>
      </p:sp>
      <p:sp>
        <p:nvSpPr>
          <p:cNvPr id="18" name="Rounded Rectangle 115"/>
          <p:cNvSpPr/>
          <p:nvPr/>
        </p:nvSpPr>
        <p:spPr>
          <a:xfrm>
            <a:off x="3140376" y="3391859"/>
            <a:ext cx="1057366" cy="1136087"/>
          </a:xfrm>
          <a:prstGeom prst="roundRect">
            <a:avLst/>
          </a:prstGeom>
        </p:spPr>
        <p:style>
          <a:lnRef idx="1">
            <a:schemeClr val="accent2"/>
          </a:lnRef>
          <a:fillRef idx="3">
            <a:schemeClr val="accent2"/>
          </a:fillRef>
          <a:effectRef idx="2">
            <a:schemeClr val="accent2"/>
          </a:effectRef>
          <a:fontRef idx="minor">
            <a:schemeClr val="lt1"/>
          </a:fontRef>
        </p:style>
        <p:txBody>
          <a:bodyPr lIns="64633" tIns="32316" rIns="64633" bIns="32316" rtlCol="0" anchor="ctr"/>
          <a:lstStyle/>
          <a:p>
            <a:pPr algn="ctr"/>
            <a:r>
              <a:rPr lang="en-AU" sz="2000" dirty="0">
                <a:solidFill>
                  <a:schemeClr val="bg1"/>
                </a:solidFill>
                <a:latin typeface="Arial" panose="020B0604020202020204" pitchFamily="34" charset="0"/>
                <a:cs typeface="Arial" panose="020B0604020202020204" pitchFamily="34" charset="0"/>
              </a:rPr>
              <a:t>App’</a:t>
            </a:r>
          </a:p>
        </p:txBody>
      </p:sp>
      <p:cxnSp>
        <p:nvCxnSpPr>
          <p:cNvPr id="16" name="Straight Arrow Connector 15"/>
          <p:cNvCxnSpPr>
            <a:cxnSpLocks/>
          </p:cNvCxnSpPr>
          <p:nvPr/>
        </p:nvCxnSpPr>
        <p:spPr>
          <a:xfrm flipV="1">
            <a:off x="2137267" y="4511432"/>
            <a:ext cx="0" cy="898643"/>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p:cNvCxnSpPr>
            <a:cxnSpLocks/>
          </p:cNvCxnSpPr>
          <p:nvPr/>
        </p:nvCxnSpPr>
        <p:spPr>
          <a:xfrm flipV="1">
            <a:off x="2641264" y="3989306"/>
            <a:ext cx="412788" cy="9374"/>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p:cNvCxnSpPr>
            <a:cxnSpLocks/>
          </p:cNvCxnSpPr>
          <p:nvPr/>
        </p:nvCxnSpPr>
        <p:spPr>
          <a:xfrm flipH="1" flipV="1">
            <a:off x="5386284" y="4619122"/>
            <a:ext cx="1" cy="538641"/>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26" name="Straight Arrow Connector 25"/>
          <p:cNvCxnSpPr>
            <a:cxnSpLocks/>
            <a:endCxn id="29" idx="0"/>
          </p:cNvCxnSpPr>
          <p:nvPr/>
        </p:nvCxnSpPr>
        <p:spPr>
          <a:xfrm>
            <a:off x="7147720" y="2871537"/>
            <a:ext cx="1431574" cy="820339"/>
          </a:xfrm>
          <a:prstGeom prst="straightConnector1">
            <a:avLst/>
          </a:prstGeom>
          <a:ln w="57150">
            <a:tailEnd type="triangle"/>
          </a:ln>
        </p:spPr>
        <p:style>
          <a:lnRef idx="1">
            <a:schemeClr val="dk1"/>
          </a:lnRef>
          <a:fillRef idx="0">
            <a:schemeClr val="dk1"/>
          </a:fillRef>
          <a:effectRef idx="0">
            <a:schemeClr val="dk1"/>
          </a:effectRef>
          <a:fontRef idx="minor">
            <a:schemeClr val="tx1"/>
          </a:fontRef>
        </p:style>
      </p:cxnSp>
      <p:cxnSp>
        <p:nvCxnSpPr>
          <p:cNvPr id="28" name="Straight Arrow Connector 27"/>
          <p:cNvCxnSpPr>
            <a:cxnSpLocks/>
            <a:endCxn id="3" idx="1"/>
          </p:cNvCxnSpPr>
          <p:nvPr/>
        </p:nvCxnSpPr>
        <p:spPr>
          <a:xfrm flipV="1">
            <a:off x="4321523" y="3989305"/>
            <a:ext cx="668673" cy="21345"/>
          </a:xfrm>
          <a:prstGeom prst="straightConnector1">
            <a:avLst/>
          </a:prstGeom>
          <a:ln w="57150">
            <a:headEnd type="triangle" w="med" len="med"/>
            <a:tailEnd type="none" w="med" len="med"/>
          </a:ln>
        </p:spPr>
        <p:style>
          <a:lnRef idx="1">
            <a:schemeClr val="dk1"/>
          </a:lnRef>
          <a:fillRef idx="0">
            <a:schemeClr val="dk1"/>
          </a:fillRef>
          <a:effectRef idx="0">
            <a:schemeClr val="dk1"/>
          </a:effectRef>
          <a:fontRef idx="minor">
            <a:schemeClr val="tx1"/>
          </a:fontRef>
        </p:style>
      </p:cxnSp>
      <p:sp>
        <p:nvSpPr>
          <p:cNvPr id="29" name="Rounded Rectangle 354"/>
          <p:cNvSpPr/>
          <p:nvPr/>
        </p:nvSpPr>
        <p:spPr>
          <a:xfrm>
            <a:off x="7271501" y="3691876"/>
            <a:ext cx="2615585" cy="1070159"/>
          </a:xfrm>
          <a:prstGeom prst="roundRect">
            <a:avLst/>
          </a:prstGeom>
          <a:gradFill flip="none" rotWithShape="1">
            <a:gsLst>
              <a:gs pos="65000">
                <a:schemeClr val="accent3">
                  <a:lumMod val="5000"/>
                  <a:lumOff val="95000"/>
                </a:schemeClr>
              </a:gs>
              <a:gs pos="69000">
                <a:schemeClr val="accent3">
                  <a:lumMod val="45000"/>
                  <a:lumOff val="55000"/>
                </a:schemeClr>
              </a:gs>
              <a:gs pos="100000">
                <a:schemeClr val="accent3">
                  <a:lumMod val="45000"/>
                  <a:lumOff val="55000"/>
                </a:schemeClr>
              </a:gs>
              <a:gs pos="100000">
                <a:schemeClr val="accent2">
                  <a:lumMod val="40000"/>
                  <a:lumOff val="60000"/>
                </a:schemeClr>
              </a:gs>
            </a:gsLst>
            <a:lin ang="5400000" scaled="1"/>
            <a:tileRect/>
          </a:gradFill>
          <a:ln/>
        </p:spPr>
        <p:style>
          <a:lnRef idx="1">
            <a:schemeClr val="accent3"/>
          </a:lnRef>
          <a:fillRef idx="3">
            <a:schemeClr val="accent3"/>
          </a:fillRef>
          <a:effectRef idx="2">
            <a:schemeClr val="accent3"/>
          </a:effectRef>
          <a:fontRef idx="minor">
            <a:schemeClr val="lt1"/>
          </a:fontRef>
        </p:style>
        <p:txBody>
          <a:bodyPr lIns="64633" tIns="32316" rIns="64633" bIns="32316" rtlCol="0" anchor="ctr"/>
          <a:lstStyle/>
          <a:p>
            <a:pPr algn="ctr" defTabSz="646331">
              <a:defRPr/>
            </a:pPr>
            <a:r>
              <a:rPr lang="en-AU" kern="0" dirty="0">
                <a:solidFill>
                  <a:prstClr val="black"/>
                </a:solidFill>
                <a:latin typeface="Courier New" charset="0"/>
                <a:ea typeface="Courier New" charset="0"/>
                <a:cs typeface="Courier New" charset="0"/>
              </a:rPr>
              <a:t>AppsProfiler.java</a:t>
            </a:r>
          </a:p>
        </p:txBody>
      </p:sp>
      <p:sp>
        <p:nvSpPr>
          <p:cNvPr id="30" name="Rounded Rectangle 354"/>
          <p:cNvSpPr/>
          <p:nvPr/>
        </p:nvSpPr>
        <p:spPr>
          <a:xfrm>
            <a:off x="4115342" y="5171301"/>
            <a:ext cx="2182119" cy="1439137"/>
          </a:xfrm>
          <a:prstGeom prst="roundRect">
            <a:avLst/>
          </a:prstGeom>
          <a:gradFill flip="none" rotWithShape="1">
            <a:gsLst>
              <a:gs pos="65000">
                <a:schemeClr val="accent3">
                  <a:lumMod val="5000"/>
                  <a:lumOff val="95000"/>
                </a:schemeClr>
              </a:gs>
              <a:gs pos="74000">
                <a:schemeClr val="accent3">
                  <a:lumMod val="45000"/>
                  <a:lumOff val="55000"/>
                </a:schemeClr>
              </a:gs>
              <a:gs pos="83000">
                <a:schemeClr val="accent3">
                  <a:lumMod val="45000"/>
                  <a:lumOff val="55000"/>
                </a:schemeClr>
              </a:gs>
              <a:gs pos="100000">
                <a:schemeClr val="accent3">
                  <a:lumMod val="30000"/>
                  <a:lumOff val="70000"/>
                </a:schemeClr>
              </a:gs>
            </a:gsLst>
            <a:lin ang="5400000" scaled="1"/>
            <a:tileRect/>
          </a:gradFill>
          <a:ln/>
        </p:spPr>
        <p:style>
          <a:lnRef idx="1">
            <a:schemeClr val="accent3"/>
          </a:lnRef>
          <a:fillRef idx="3">
            <a:schemeClr val="accent3"/>
          </a:fillRef>
          <a:effectRef idx="2">
            <a:schemeClr val="accent3"/>
          </a:effectRef>
          <a:fontRef idx="minor">
            <a:schemeClr val="lt1"/>
          </a:fontRef>
        </p:style>
        <p:txBody>
          <a:bodyPr lIns="64633" tIns="32316" rIns="64633" bIns="32316" rtlCol="0" anchor="ctr"/>
          <a:lstStyle/>
          <a:p>
            <a:pPr algn="ctr" defTabSz="646331">
              <a:defRPr/>
            </a:pPr>
            <a:r>
              <a:rPr lang="en-AU" kern="0" dirty="0">
                <a:solidFill>
                  <a:prstClr val="black"/>
                </a:solidFill>
                <a:latin typeface="Courier New" charset="0"/>
                <a:ea typeface="Courier New" charset="0"/>
                <a:cs typeface="Courier New" charset="0"/>
              </a:rPr>
              <a:t>Optimiser.java</a:t>
            </a:r>
          </a:p>
        </p:txBody>
      </p:sp>
      <p:sp>
        <p:nvSpPr>
          <p:cNvPr id="32" name="Rounded Rectangle 115"/>
          <p:cNvSpPr/>
          <p:nvPr/>
        </p:nvSpPr>
        <p:spPr>
          <a:xfrm>
            <a:off x="5938425" y="2126274"/>
            <a:ext cx="1154890" cy="1126637"/>
          </a:xfrm>
          <a:prstGeom prst="roundRect">
            <a:avLst/>
          </a:prstGeom>
        </p:spPr>
        <p:style>
          <a:lnRef idx="1">
            <a:schemeClr val="accent2"/>
          </a:lnRef>
          <a:fillRef idx="3">
            <a:schemeClr val="accent2"/>
          </a:fillRef>
          <a:effectRef idx="2">
            <a:schemeClr val="accent2"/>
          </a:effectRef>
          <a:fontRef idx="minor">
            <a:schemeClr val="lt1"/>
          </a:fontRef>
        </p:style>
        <p:txBody>
          <a:bodyPr lIns="64633" tIns="32316" rIns="64633" bIns="32316" rtlCol="0" anchor="ctr"/>
          <a:lstStyle/>
          <a:p>
            <a:pPr algn="ctr"/>
            <a:r>
              <a:rPr lang="en-AU" dirty="0">
                <a:solidFill>
                  <a:schemeClr val="bg1"/>
                </a:solidFill>
                <a:latin typeface="Arial" panose="020B0604020202020204" pitchFamily="34" charset="0"/>
                <a:cs typeface="Arial" panose="020B0604020202020204" pitchFamily="34" charset="0"/>
              </a:rPr>
              <a:t>OS</a:t>
            </a:r>
          </a:p>
        </p:txBody>
      </p:sp>
      <p:sp>
        <p:nvSpPr>
          <p:cNvPr id="33" name="TextBox 32"/>
          <p:cNvSpPr txBox="1"/>
          <p:nvPr/>
        </p:nvSpPr>
        <p:spPr>
          <a:xfrm>
            <a:off x="7679992" y="5538192"/>
            <a:ext cx="1848783" cy="369332"/>
          </a:xfrm>
          <a:prstGeom prst="rect">
            <a:avLst/>
          </a:prstGeom>
          <a:noFill/>
        </p:spPr>
        <p:txBody>
          <a:bodyPr wrap="square" rtlCol="0">
            <a:spAutoFit/>
          </a:bodyPr>
          <a:lstStyle/>
          <a:p>
            <a:r>
              <a:rPr lang="en-AU" dirty="0"/>
              <a:t>Fitness values</a:t>
            </a:r>
          </a:p>
        </p:txBody>
      </p:sp>
      <p:cxnSp>
        <p:nvCxnSpPr>
          <p:cNvPr id="34" name="Straight Arrow Connector 33"/>
          <p:cNvCxnSpPr>
            <a:cxnSpLocks/>
          </p:cNvCxnSpPr>
          <p:nvPr/>
        </p:nvCxnSpPr>
        <p:spPr>
          <a:xfrm flipV="1">
            <a:off x="4252147" y="2754821"/>
            <a:ext cx="1631873" cy="742985"/>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35" name="TextBox 34"/>
          <p:cNvSpPr txBox="1"/>
          <p:nvPr/>
        </p:nvSpPr>
        <p:spPr>
          <a:xfrm>
            <a:off x="3965591" y="2626165"/>
            <a:ext cx="1193990" cy="366260"/>
          </a:xfrm>
          <a:prstGeom prst="rect">
            <a:avLst/>
          </a:prstGeom>
          <a:noFill/>
        </p:spPr>
        <p:txBody>
          <a:bodyPr wrap="square" rtlCol="0">
            <a:spAutoFit/>
          </a:bodyPr>
          <a:lstStyle/>
          <a:p>
            <a:r>
              <a:rPr lang="en-AU" dirty="0"/>
              <a:t>Apps’ stats</a:t>
            </a:r>
          </a:p>
        </p:txBody>
      </p:sp>
      <p:sp>
        <p:nvSpPr>
          <p:cNvPr id="40" name="TextBox 39"/>
          <p:cNvSpPr txBox="1"/>
          <p:nvPr/>
        </p:nvSpPr>
        <p:spPr>
          <a:xfrm>
            <a:off x="755801" y="4511432"/>
            <a:ext cx="1607422" cy="646331"/>
          </a:xfrm>
          <a:prstGeom prst="rect">
            <a:avLst/>
          </a:prstGeom>
          <a:noFill/>
        </p:spPr>
        <p:txBody>
          <a:bodyPr wrap="square" rtlCol="0">
            <a:spAutoFit/>
          </a:bodyPr>
          <a:lstStyle/>
          <a:p>
            <a:r>
              <a:rPr lang="en-AU" dirty="0"/>
              <a:t>Offline modification</a:t>
            </a:r>
          </a:p>
        </p:txBody>
      </p:sp>
      <p:cxnSp>
        <p:nvCxnSpPr>
          <p:cNvPr id="55" name="Connector: Curved 54"/>
          <p:cNvCxnSpPr>
            <a:cxnSpLocks/>
            <a:stCxn id="29" idx="2"/>
          </p:cNvCxnSpPr>
          <p:nvPr/>
        </p:nvCxnSpPr>
        <p:spPr>
          <a:xfrm rot="5400000">
            <a:off x="6929703" y="4154882"/>
            <a:ext cx="1042439" cy="2256745"/>
          </a:xfrm>
          <a:prstGeom prst="curvedConnector2">
            <a:avLst/>
          </a:prstGeom>
          <a:ln w="57150">
            <a:tailEnd type="triangle"/>
          </a:ln>
        </p:spPr>
        <p:style>
          <a:lnRef idx="1">
            <a:schemeClr val="dk1"/>
          </a:lnRef>
          <a:fillRef idx="0">
            <a:schemeClr val="dk1"/>
          </a:fillRef>
          <a:effectRef idx="0">
            <a:schemeClr val="dk1"/>
          </a:effectRef>
          <a:fontRef idx="minor">
            <a:schemeClr val="tx1"/>
          </a:fontRef>
        </p:style>
      </p:cxnSp>
      <p:sp>
        <p:nvSpPr>
          <p:cNvPr id="8" name="Rectangle: Rounded Corners 7">
            <a:extLst>
              <a:ext uri="{FF2B5EF4-FFF2-40B4-BE49-F238E27FC236}">
                <a16:creationId xmlns:a16="http://schemas.microsoft.com/office/drawing/2014/main" xmlns="" id="{4F27B997-B05B-49E7-8ABF-D0A3CDABFE10}"/>
              </a:ext>
            </a:extLst>
          </p:cNvPr>
          <p:cNvSpPr/>
          <p:nvPr/>
        </p:nvSpPr>
        <p:spPr>
          <a:xfrm>
            <a:off x="3062045" y="1780674"/>
            <a:ext cx="7217293" cy="3164913"/>
          </a:xfrm>
          <a:prstGeom prst="round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AU"/>
          </a:p>
        </p:txBody>
      </p:sp>
      <p:sp>
        <p:nvSpPr>
          <p:cNvPr id="25" name="TextBox 24">
            <a:extLst>
              <a:ext uri="{FF2B5EF4-FFF2-40B4-BE49-F238E27FC236}">
                <a16:creationId xmlns:a16="http://schemas.microsoft.com/office/drawing/2014/main" xmlns="" id="{01A021BE-FFBA-4294-8797-7A7A6CF6CD66}"/>
              </a:ext>
            </a:extLst>
          </p:cNvPr>
          <p:cNvSpPr txBox="1"/>
          <p:nvPr/>
        </p:nvSpPr>
        <p:spPr>
          <a:xfrm>
            <a:off x="7812171" y="2777244"/>
            <a:ext cx="1846256" cy="800219"/>
          </a:xfrm>
          <a:prstGeom prst="rect">
            <a:avLst/>
          </a:prstGeom>
          <a:noFill/>
        </p:spPr>
        <p:txBody>
          <a:bodyPr wrap="square" rtlCol="0">
            <a:spAutoFit/>
          </a:bodyPr>
          <a:lstStyle/>
          <a:p>
            <a:r>
              <a:rPr lang="en-AU" sz="1400" kern="0" dirty="0">
                <a:latin typeface="Calibri"/>
              </a:rPr>
              <a:t>Hardware Utilization</a:t>
            </a:r>
          </a:p>
          <a:p>
            <a:r>
              <a:rPr lang="en-AU" sz="1400" kern="0" dirty="0">
                <a:latin typeface="Calibri"/>
              </a:rPr>
              <a:t>&amp; app’s stats</a:t>
            </a:r>
          </a:p>
          <a:p>
            <a:endParaRPr lang="en-AU" dirty="0"/>
          </a:p>
        </p:txBody>
      </p:sp>
    </p:spTree>
    <p:custDataLst>
      <p:tags r:id="rId1"/>
    </p:custDataLst>
    <p:extLst>
      <p:ext uri="{BB962C8B-B14F-4D97-AF65-F5344CB8AC3E}">
        <p14:creationId xmlns:p14="http://schemas.microsoft.com/office/powerpoint/2010/main" val="1911463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0"/>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3"/>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6"/>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3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3" grpId="0" animBg="1"/>
      <p:bldP spid="17" grpId="0" animBg="1"/>
      <p:bldP spid="18" grpId="0" animBg="1"/>
      <p:bldP spid="29" grpId="0" animBg="1"/>
      <p:bldP spid="30" grpId="0" animBg="1"/>
      <p:bldP spid="32" grpId="0" animBg="1"/>
      <p:bldP spid="33" grpId="0"/>
      <p:bldP spid="35" grpId="0"/>
      <p:bldP spid="40" grpId="0"/>
      <p:bldP spid="8" grpId="0" animBg="1"/>
      <p:bldP spid="2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3"/>
          <p:cNvSpPr txBox="1">
            <a:spLocks noChangeArrowheads="1"/>
          </p:cNvSpPr>
          <p:nvPr/>
        </p:nvSpPr>
        <p:spPr>
          <a:xfrm>
            <a:off x="720994" y="1256438"/>
            <a:ext cx="11471006" cy="4876800"/>
          </a:xfrm>
          <a:prstGeom prst="rect">
            <a:avLst/>
          </a:prstGeom>
          <a:noFill/>
          <a:extLst>
            <a:ext uri="{909E8E84-426E-40DD-AFC4-6F175D3DCCD1}">
              <a14:hiddenFill xmlns:a14="http://schemas.microsoft.com/office/drawing/2010/main">
                <a:solidFill>
                  <a:srgbClr val="FFFF00"/>
                </a:solidFill>
              </a14:hiddenFill>
            </a:ext>
          </a:extLst>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nSpc>
                <a:spcPct val="90000"/>
              </a:lnSpc>
            </a:pPr>
            <a:r>
              <a:rPr lang="en-US" altLang="en-US" sz="2400" dirty="0"/>
              <a:t>Deep Parameter </a:t>
            </a:r>
            <a:r>
              <a:rPr lang="en-AU" altLang="en-US" sz="2400" dirty="0" smtClean="0"/>
              <a:t>Tuning</a:t>
            </a:r>
            <a:r>
              <a:rPr lang="en-US" altLang="en-US" sz="2400" dirty="0"/>
              <a:t>. </a:t>
            </a:r>
            <a:r>
              <a:rPr lang="en-US" altLang="en-US" sz="2400" dirty="0" smtClean="0">
                <a:sym typeface="Wingdings"/>
              </a:rPr>
              <a:t> Parameter tuning of the physics calculations!</a:t>
            </a:r>
            <a:endParaRPr lang="en-US" altLang="en-US" sz="2400" dirty="0"/>
          </a:p>
          <a:p>
            <a:pPr>
              <a:lnSpc>
                <a:spcPct val="90000"/>
              </a:lnSpc>
            </a:pPr>
            <a:endParaRPr lang="en-US" altLang="en-US" sz="2400" dirty="0"/>
          </a:p>
        </p:txBody>
      </p:sp>
      <p:sp>
        <p:nvSpPr>
          <p:cNvPr id="23" name="Rectangle 2"/>
          <p:cNvSpPr txBox="1">
            <a:spLocks noChangeArrowheads="1"/>
          </p:cNvSpPr>
          <p:nvPr/>
        </p:nvSpPr>
        <p:spPr bwMode="black">
          <a:xfrm>
            <a:off x="1915515" y="186612"/>
            <a:ext cx="8363824" cy="953278"/>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altLang="en-US" sz="3200" dirty="0"/>
              <a:t>Framework</a:t>
            </a:r>
          </a:p>
        </p:txBody>
      </p:sp>
      <p:pic>
        <p:nvPicPr>
          <p:cNvPr id="4" name="Picture 3">
            <a:extLst>
              <a:ext uri="{FF2B5EF4-FFF2-40B4-BE49-F238E27FC236}">
                <a16:creationId xmlns:a16="http://schemas.microsoft.com/office/drawing/2014/main" xmlns="" id="{E79524A4-488B-4DC8-8DAC-1A0BDA1A7123}"/>
              </a:ext>
            </a:extLst>
          </p:cNvPr>
          <p:cNvPicPr>
            <a:picLocks noChangeAspect="1"/>
          </p:cNvPicPr>
          <p:nvPr/>
        </p:nvPicPr>
        <p:blipFill>
          <a:blip r:embed="rId4"/>
          <a:stretch>
            <a:fillRect/>
          </a:stretch>
        </p:blipFill>
        <p:spPr>
          <a:xfrm>
            <a:off x="1408454" y="1804125"/>
            <a:ext cx="9296332" cy="4824371"/>
          </a:xfrm>
          <a:prstGeom prst="rect">
            <a:avLst/>
          </a:prstGeom>
        </p:spPr>
      </p:pic>
    </p:spTree>
    <p:custDataLst>
      <p:tags r:id="rId1"/>
    </p:custDataLst>
    <p:extLst>
      <p:ext uri="{BB962C8B-B14F-4D97-AF65-F5344CB8AC3E}">
        <p14:creationId xmlns:p14="http://schemas.microsoft.com/office/powerpoint/2010/main" val="1478687205"/>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3"/>
          <p:cNvSpPr txBox="1">
            <a:spLocks noChangeArrowheads="1"/>
          </p:cNvSpPr>
          <p:nvPr/>
        </p:nvSpPr>
        <p:spPr>
          <a:xfrm>
            <a:off x="720994" y="1256438"/>
            <a:ext cx="11471006" cy="4876800"/>
          </a:xfrm>
          <a:prstGeom prst="rect">
            <a:avLst/>
          </a:prstGeom>
          <a:noFill/>
          <a:extLst>
            <a:ext uri="{909E8E84-426E-40DD-AFC4-6F175D3DCCD1}">
              <a14:hiddenFill xmlns:a14="http://schemas.microsoft.com/office/drawing/2010/main">
                <a:solidFill>
                  <a:srgbClr val="FFFF00"/>
                </a:solidFill>
              </a14:hiddenFill>
            </a:ext>
          </a:extLst>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nSpc>
                <a:spcPct val="90000"/>
              </a:lnSpc>
            </a:pPr>
            <a:r>
              <a:rPr lang="en-US" altLang="en-US" sz="2400" dirty="0"/>
              <a:t>Deep Parameter </a:t>
            </a:r>
            <a:r>
              <a:rPr lang="en-AU" altLang="en-US" sz="2400" dirty="0"/>
              <a:t>Tuning</a:t>
            </a:r>
            <a:r>
              <a:rPr lang="en-US" altLang="en-US" sz="2400" dirty="0"/>
              <a:t>. </a:t>
            </a:r>
            <a:r>
              <a:rPr lang="en-US" altLang="en-US" sz="2400" dirty="0">
                <a:sym typeface="Wingdings"/>
              </a:rPr>
              <a:t> Parameter tuning of the physics calculations!</a:t>
            </a:r>
            <a:endParaRPr lang="en-US" altLang="en-US" sz="2400" dirty="0"/>
          </a:p>
          <a:p>
            <a:pPr>
              <a:lnSpc>
                <a:spcPct val="90000"/>
              </a:lnSpc>
            </a:pPr>
            <a:endParaRPr lang="en-US" altLang="en-US" sz="2400" dirty="0"/>
          </a:p>
        </p:txBody>
      </p:sp>
      <p:sp>
        <p:nvSpPr>
          <p:cNvPr id="23" name="Rectangle 2"/>
          <p:cNvSpPr txBox="1">
            <a:spLocks noChangeArrowheads="1"/>
          </p:cNvSpPr>
          <p:nvPr/>
        </p:nvSpPr>
        <p:spPr bwMode="black">
          <a:xfrm>
            <a:off x="1915515" y="186612"/>
            <a:ext cx="8363824" cy="953278"/>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altLang="en-US" sz="3200" dirty="0"/>
              <a:t>Framework</a:t>
            </a:r>
          </a:p>
        </p:txBody>
      </p:sp>
      <p:pic>
        <p:nvPicPr>
          <p:cNvPr id="4" name="Picture 3">
            <a:extLst>
              <a:ext uri="{FF2B5EF4-FFF2-40B4-BE49-F238E27FC236}">
                <a16:creationId xmlns:a16="http://schemas.microsoft.com/office/drawing/2014/main" xmlns="" id="{5868FC98-18E7-448C-A235-5A5C610829C2}"/>
              </a:ext>
            </a:extLst>
          </p:cNvPr>
          <p:cNvPicPr>
            <a:picLocks noChangeAspect="1"/>
          </p:cNvPicPr>
          <p:nvPr/>
        </p:nvPicPr>
        <p:blipFill>
          <a:blip r:embed="rId4"/>
          <a:stretch>
            <a:fillRect/>
          </a:stretch>
        </p:blipFill>
        <p:spPr>
          <a:xfrm>
            <a:off x="460833" y="2215683"/>
            <a:ext cx="10200727" cy="4034103"/>
          </a:xfrm>
          <a:prstGeom prst="rect">
            <a:avLst/>
          </a:prstGeom>
        </p:spPr>
      </p:pic>
      <p:pic>
        <p:nvPicPr>
          <p:cNvPr id="5" name="Picture 4">
            <a:extLst>
              <a:ext uri="{FF2B5EF4-FFF2-40B4-BE49-F238E27FC236}">
                <a16:creationId xmlns:a16="http://schemas.microsoft.com/office/drawing/2014/main" xmlns="" id="{96704C22-B032-4ADE-A721-418A048FD5A3}"/>
              </a:ext>
            </a:extLst>
          </p:cNvPr>
          <p:cNvPicPr>
            <a:picLocks noChangeAspect="1"/>
          </p:cNvPicPr>
          <p:nvPr/>
        </p:nvPicPr>
        <p:blipFill>
          <a:blip r:embed="rId5"/>
          <a:stretch>
            <a:fillRect/>
          </a:stretch>
        </p:blipFill>
        <p:spPr>
          <a:xfrm>
            <a:off x="8692026" y="1604984"/>
            <a:ext cx="3321298" cy="5143489"/>
          </a:xfrm>
          <a:prstGeom prst="rect">
            <a:avLst/>
          </a:prstGeom>
        </p:spPr>
      </p:pic>
    </p:spTree>
    <p:custDataLst>
      <p:tags r:id="rId1"/>
    </p:custDataLst>
    <p:extLst>
      <p:ext uri="{BB962C8B-B14F-4D97-AF65-F5344CB8AC3E}">
        <p14:creationId xmlns:p14="http://schemas.microsoft.com/office/powerpoint/2010/main" val="2835440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Rectangle 3"/>
          <p:cNvSpPr txBox="1">
            <a:spLocks noChangeArrowheads="1"/>
          </p:cNvSpPr>
          <p:nvPr/>
        </p:nvSpPr>
        <p:spPr>
          <a:xfrm>
            <a:off x="720994" y="1244081"/>
            <a:ext cx="11471006" cy="4876800"/>
          </a:xfrm>
          <a:prstGeom prst="rect">
            <a:avLst/>
          </a:prstGeom>
          <a:noFill/>
          <a:extLst>
            <a:ext uri="{909E8E84-426E-40DD-AFC4-6F175D3DCCD1}">
              <a14:hiddenFill xmlns:a14="http://schemas.microsoft.com/office/drawing/2010/main">
                <a:solidFill>
                  <a:srgbClr val="FFFF00"/>
                </a:solidFill>
              </a14:hiddenFill>
            </a:ext>
          </a:extLst>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a:lnSpc>
                <a:spcPct val="90000"/>
              </a:lnSpc>
            </a:pPr>
            <a:endParaRPr lang="en-US" altLang="en-US" sz="2400" dirty="0"/>
          </a:p>
        </p:txBody>
      </p:sp>
      <p:sp>
        <p:nvSpPr>
          <p:cNvPr id="23" name="Rectangle 2"/>
          <p:cNvSpPr txBox="1">
            <a:spLocks noChangeArrowheads="1"/>
          </p:cNvSpPr>
          <p:nvPr/>
        </p:nvSpPr>
        <p:spPr bwMode="black">
          <a:xfrm>
            <a:off x="1915515" y="186612"/>
            <a:ext cx="8363824" cy="953278"/>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a:lstStyle>
          <a:p>
            <a:r>
              <a:rPr lang="en-US" altLang="en-US" sz="3200" dirty="0"/>
              <a:t>Method</a:t>
            </a:r>
          </a:p>
        </p:txBody>
      </p:sp>
      <p:sp>
        <p:nvSpPr>
          <p:cNvPr id="10" name="Rounded Rectangle 354"/>
          <p:cNvSpPr/>
          <p:nvPr/>
        </p:nvSpPr>
        <p:spPr>
          <a:xfrm>
            <a:off x="6713847" y="4618932"/>
            <a:ext cx="1928205" cy="1334727"/>
          </a:xfrm>
          <a:prstGeom prst="roundRect">
            <a:avLst/>
          </a:prstGeom>
          <a:ln/>
        </p:spPr>
        <p:style>
          <a:lnRef idx="1">
            <a:schemeClr val="accent3"/>
          </a:lnRef>
          <a:fillRef idx="3">
            <a:schemeClr val="accent3"/>
          </a:fillRef>
          <a:effectRef idx="2">
            <a:schemeClr val="accent3"/>
          </a:effectRef>
          <a:fontRef idx="minor">
            <a:schemeClr val="lt1"/>
          </a:fontRef>
        </p:style>
        <p:txBody>
          <a:bodyPr lIns="64633" tIns="32316" rIns="64633" bIns="32316" rtlCol="0" anchor="ctr"/>
          <a:lstStyle/>
          <a:p>
            <a:pPr algn="ctr" defTabSz="646331">
              <a:defRPr/>
            </a:pPr>
            <a:r>
              <a:rPr lang="en-AU" kern="0" dirty="0" err="1">
                <a:solidFill>
                  <a:prstClr val="black"/>
                </a:solidFill>
                <a:latin typeface="Courier New" charset="0"/>
                <a:ea typeface="Courier New" charset="0"/>
                <a:cs typeface="Courier New" charset="0"/>
              </a:rPr>
              <a:t>HardwareController.java</a:t>
            </a:r>
            <a:endParaRPr lang="en-AU" kern="0" dirty="0">
              <a:solidFill>
                <a:prstClr val="black"/>
              </a:solidFill>
              <a:latin typeface="Courier New" charset="0"/>
              <a:ea typeface="Courier New" charset="0"/>
              <a:cs typeface="Courier New" charset="0"/>
            </a:endParaRPr>
          </a:p>
        </p:txBody>
      </p:sp>
      <p:sp>
        <p:nvSpPr>
          <p:cNvPr id="11" name="Rounded Rectangle 357"/>
          <p:cNvSpPr/>
          <p:nvPr/>
        </p:nvSpPr>
        <p:spPr>
          <a:xfrm>
            <a:off x="2843075" y="4630644"/>
            <a:ext cx="1980662" cy="1311019"/>
          </a:xfrm>
          <a:prstGeom prst="roundRect">
            <a:avLst/>
          </a:prstGeom>
          <a:ln/>
        </p:spPr>
        <p:style>
          <a:lnRef idx="1">
            <a:schemeClr val="accent3"/>
          </a:lnRef>
          <a:fillRef idx="3">
            <a:schemeClr val="accent3"/>
          </a:fillRef>
          <a:effectRef idx="2">
            <a:schemeClr val="accent3"/>
          </a:effectRef>
          <a:fontRef idx="minor">
            <a:schemeClr val="lt1"/>
          </a:fontRef>
        </p:style>
        <p:txBody>
          <a:bodyPr lIns="64633" tIns="32316" rIns="64633" bIns="32316" rtlCol="0" anchor="ctr"/>
          <a:lstStyle/>
          <a:p>
            <a:pPr algn="ctr" defTabSz="646331">
              <a:defRPr/>
            </a:pPr>
            <a:r>
              <a:rPr lang="en-AU" kern="0" dirty="0" err="1">
                <a:solidFill>
                  <a:prstClr val="black"/>
                </a:solidFill>
                <a:latin typeface="Courier New" charset="0"/>
                <a:ea typeface="Courier New" charset="0"/>
                <a:cs typeface="Courier New" charset="0"/>
              </a:rPr>
              <a:t>BatteryMonitor.java</a:t>
            </a:r>
            <a:endParaRPr lang="en-AU" kern="0" dirty="0">
              <a:solidFill>
                <a:prstClr val="black"/>
              </a:solidFill>
              <a:latin typeface="Courier New" charset="0"/>
              <a:ea typeface="Courier New" charset="0"/>
              <a:cs typeface="Courier New" charset="0"/>
            </a:endParaRPr>
          </a:p>
        </p:txBody>
      </p:sp>
      <p:sp>
        <p:nvSpPr>
          <p:cNvPr id="12" name="Rounded Rectangle 178"/>
          <p:cNvSpPr/>
          <p:nvPr/>
        </p:nvSpPr>
        <p:spPr>
          <a:xfrm>
            <a:off x="8114933" y="1952181"/>
            <a:ext cx="2346330" cy="1448603"/>
          </a:xfrm>
          <a:prstGeom prst="roundRect">
            <a:avLst/>
          </a:prstGeom>
        </p:spPr>
        <p:style>
          <a:lnRef idx="1">
            <a:schemeClr val="accent2"/>
          </a:lnRef>
          <a:fillRef idx="3">
            <a:schemeClr val="accent2"/>
          </a:fillRef>
          <a:effectRef idx="2">
            <a:schemeClr val="accent2"/>
          </a:effectRef>
          <a:fontRef idx="minor">
            <a:schemeClr val="lt1"/>
          </a:fontRef>
        </p:style>
        <p:txBody>
          <a:bodyPr lIns="64633" tIns="32316" rIns="64633" bIns="32316" rtlCol="0" anchor="ctr"/>
          <a:lstStyle/>
          <a:p>
            <a:pPr algn="ctr"/>
            <a:r>
              <a:rPr lang="en-AU" dirty="0">
                <a:solidFill>
                  <a:schemeClr val="bg1"/>
                </a:solidFill>
                <a:latin typeface="Arial" panose="020B0604020202020204" pitchFamily="34" charset="0"/>
                <a:cs typeface="Arial" panose="020B0604020202020204" pitchFamily="34" charset="0"/>
              </a:rPr>
              <a:t>Hardware Components (CPU, screen, Wi-Fi, 4G)</a:t>
            </a:r>
          </a:p>
        </p:txBody>
      </p:sp>
      <p:sp>
        <p:nvSpPr>
          <p:cNvPr id="13" name="Rounded Rectangle 190"/>
          <p:cNvSpPr/>
          <p:nvPr/>
        </p:nvSpPr>
        <p:spPr>
          <a:xfrm>
            <a:off x="4902840" y="4618791"/>
            <a:ext cx="1672055" cy="1334727"/>
          </a:xfrm>
          <a:prstGeom prst="roundRect">
            <a:avLst/>
          </a:prstGeom>
        </p:spPr>
        <p:style>
          <a:lnRef idx="1">
            <a:schemeClr val="accent3"/>
          </a:lnRef>
          <a:fillRef idx="3">
            <a:schemeClr val="accent3"/>
          </a:fillRef>
          <a:effectRef idx="2">
            <a:schemeClr val="accent3"/>
          </a:effectRef>
          <a:fontRef idx="minor">
            <a:schemeClr val="lt1"/>
          </a:fontRef>
        </p:style>
        <p:txBody>
          <a:bodyPr lIns="64633" tIns="32316" rIns="64633" bIns="32316" rtlCol="0" anchor="ctr"/>
          <a:lstStyle/>
          <a:p>
            <a:pPr algn="ctr"/>
            <a:r>
              <a:rPr lang="en-AU" dirty="0" err="1">
                <a:solidFill>
                  <a:schemeClr val="tx1"/>
                </a:solidFill>
                <a:latin typeface="Courier New" charset="0"/>
                <a:ea typeface="Courier New" charset="0"/>
                <a:cs typeface="Courier New" charset="0"/>
              </a:rPr>
              <a:t>DataLogger.java</a:t>
            </a:r>
            <a:endParaRPr lang="en-AU" dirty="0">
              <a:solidFill>
                <a:schemeClr val="tx1"/>
              </a:solidFill>
              <a:latin typeface="Courier New" charset="0"/>
              <a:ea typeface="Courier New" charset="0"/>
              <a:cs typeface="Courier New" charset="0"/>
            </a:endParaRPr>
          </a:p>
        </p:txBody>
      </p:sp>
      <p:sp>
        <p:nvSpPr>
          <p:cNvPr id="14" name="Rounded Rectangle 115"/>
          <p:cNvSpPr/>
          <p:nvPr/>
        </p:nvSpPr>
        <p:spPr>
          <a:xfrm>
            <a:off x="2843075" y="2051726"/>
            <a:ext cx="1980662" cy="1440048"/>
          </a:xfrm>
          <a:prstGeom prst="roundRect">
            <a:avLst/>
          </a:prstGeom>
        </p:spPr>
        <p:style>
          <a:lnRef idx="1">
            <a:schemeClr val="accent2"/>
          </a:lnRef>
          <a:fillRef idx="3">
            <a:schemeClr val="accent2"/>
          </a:fillRef>
          <a:effectRef idx="2">
            <a:schemeClr val="accent2"/>
          </a:effectRef>
          <a:fontRef idx="minor">
            <a:schemeClr val="lt1"/>
          </a:fontRef>
        </p:style>
        <p:txBody>
          <a:bodyPr lIns="64633" tIns="32316" rIns="64633" bIns="32316" rtlCol="0" anchor="ctr"/>
          <a:lstStyle/>
          <a:p>
            <a:pPr algn="ctr"/>
            <a:r>
              <a:rPr lang="en-AU" dirty="0">
                <a:solidFill>
                  <a:schemeClr val="bg1"/>
                </a:solidFill>
                <a:latin typeface="Arial" panose="020B0604020202020204" pitchFamily="34" charset="0"/>
                <a:cs typeface="Arial" panose="020B0604020202020204" pitchFamily="34" charset="0"/>
              </a:rPr>
              <a:t>Battery Fuel Gauge Chip (internal)</a:t>
            </a:r>
          </a:p>
        </p:txBody>
      </p:sp>
      <p:sp>
        <p:nvSpPr>
          <p:cNvPr id="18" name="Rounded Rectangle 115"/>
          <p:cNvSpPr/>
          <p:nvPr/>
        </p:nvSpPr>
        <p:spPr>
          <a:xfrm>
            <a:off x="5094515" y="2039872"/>
            <a:ext cx="1779535" cy="1440048"/>
          </a:xfrm>
          <a:prstGeom prst="roundRect">
            <a:avLst/>
          </a:prstGeom>
        </p:spPr>
        <p:style>
          <a:lnRef idx="1">
            <a:schemeClr val="accent2"/>
          </a:lnRef>
          <a:fillRef idx="3">
            <a:schemeClr val="accent2"/>
          </a:fillRef>
          <a:effectRef idx="2">
            <a:schemeClr val="accent2"/>
          </a:effectRef>
          <a:fontRef idx="minor">
            <a:schemeClr val="lt1"/>
          </a:fontRef>
        </p:style>
        <p:txBody>
          <a:bodyPr lIns="64633" tIns="32316" rIns="64633" bIns="32316" rtlCol="0" anchor="ctr"/>
          <a:lstStyle/>
          <a:p>
            <a:pPr algn="ctr"/>
            <a:r>
              <a:rPr lang="en-AU" dirty="0">
                <a:solidFill>
                  <a:schemeClr val="bg1"/>
                </a:solidFill>
                <a:latin typeface="Arial" panose="020B0604020202020204" pitchFamily="34" charset="0"/>
                <a:cs typeface="Arial" panose="020B0604020202020204" pitchFamily="34" charset="0"/>
              </a:rPr>
              <a:t>OS</a:t>
            </a:r>
          </a:p>
        </p:txBody>
      </p:sp>
      <p:sp>
        <p:nvSpPr>
          <p:cNvPr id="20" name="Rounded Rectangle 354"/>
          <p:cNvSpPr/>
          <p:nvPr/>
        </p:nvSpPr>
        <p:spPr>
          <a:xfrm>
            <a:off x="8782066" y="4583593"/>
            <a:ext cx="2204674" cy="1393634"/>
          </a:xfrm>
          <a:prstGeom prst="roundRect">
            <a:avLst/>
          </a:prstGeom>
          <a:ln/>
        </p:spPr>
        <p:style>
          <a:lnRef idx="2">
            <a:schemeClr val="accent3"/>
          </a:lnRef>
          <a:fillRef idx="1">
            <a:schemeClr val="lt1"/>
          </a:fillRef>
          <a:effectRef idx="0">
            <a:schemeClr val="accent3"/>
          </a:effectRef>
          <a:fontRef idx="minor">
            <a:schemeClr val="dk1"/>
          </a:fontRef>
        </p:style>
        <p:txBody>
          <a:bodyPr lIns="64633" tIns="32316" rIns="64633" bIns="32316" rtlCol="0" anchor="ctr"/>
          <a:lstStyle/>
          <a:p>
            <a:pPr algn="ctr" defTabSz="646331">
              <a:defRPr/>
            </a:pPr>
            <a:r>
              <a:rPr lang="en-AU" kern="0" dirty="0">
                <a:solidFill>
                  <a:prstClr val="black"/>
                </a:solidFill>
                <a:latin typeface="Courier New" charset="0"/>
                <a:ea typeface="Courier New" charset="0"/>
                <a:cs typeface="Courier New" charset="0"/>
              </a:rPr>
              <a:t>ModelGenerator.java</a:t>
            </a:r>
          </a:p>
        </p:txBody>
      </p:sp>
      <p:sp>
        <p:nvSpPr>
          <p:cNvPr id="3" name="TextBox 2"/>
          <p:cNvSpPr txBox="1"/>
          <p:nvPr/>
        </p:nvSpPr>
        <p:spPr>
          <a:xfrm>
            <a:off x="7221244" y="3795219"/>
            <a:ext cx="1265969" cy="369332"/>
          </a:xfrm>
          <a:prstGeom prst="rect">
            <a:avLst/>
          </a:prstGeom>
          <a:noFill/>
        </p:spPr>
        <p:txBody>
          <a:bodyPr wrap="square" rtlCol="0">
            <a:spAutoFit/>
          </a:bodyPr>
          <a:lstStyle/>
          <a:p>
            <a:r>
              <a:rPr lang="en-AU" dirty="0"/>
              <a:t>Settings</a:t>
            </a:r>
          </a:p>
        </p:txBody>
      </p:sp>
      <p:sp>
        <p:nvSpPr>
          <p:cNvPr id="4" name="TextBox 3"/>
          <p:cNvSpPr txBox="1"/>
          <p:nvPr/>
        </p:nvSpPr>
        <p:spPr>
          <a:xfrm>
            <a:off x="5798910" y="3533264"/>
            <a:ext cx="1183641" cy="1200329"/>
          </a:xfrm>
          <a:prstGeom prst="rect">
            <a:avLst/>
          </a:prstGeom>
          <a:noFill/>
        </p:spPr>
        <p:txBody>
          <a:bodyPr wrap="square" rtlCol="0">
            <a:spAutoFit/>
          </a:bodyPr>
          <a:lstStyle/>
          <a:p>
            <a:r>
              <a:rPr lang="en-AU" kern="0" dirty="0">
                <a:latin typeface="Calibri"/>
              </a:rPr>
              <a:t>Hardware </a:t>
            </a:r>
          </a:p>
          <a:p>
            <a:r>
              <a:rPr lang="en-AU" kern="0" dirty="0">
                <a:latin typeface="Calibri"/>
              </a:rPr>
              <a:t>Utilization</a:t>
            </a:r>
          </a:p>
          <a:p>
            <a:r>
              <a:rPr lang="en-AU" kern="0" dirty="0">
                <a:latin typeface="Calibri"/>
              </a:rPr>
              <a:t>data</a:t>
            </a:r>
          </a:p>
          <a:p>
            <a:endParaRPr lang="en-AU" dirty="0"/>
          </a:p>
        </p:txBody>
      </p:sp>
      <p:sp>
        <p:nvSpPr>
          <p:cNvPr id="26" name="TextBox 25"/>
          <p:cNvSpPr txBox="1"/>
          <p:nvPr/>
        </p:nvSpPr>
        <p:spPr>
          <a:xfrm>
            <a:off x="4555401" y="3556071"/>
            <a:ext cx="1100030" cy="923330"/>
          </a:xfrm>
          <a:prstGeom prst="rect">
            <a:avLst/>
          </a:prstGeom>
          <a:noFill/>
        </p:spPr>
        <p:txBody>
          <a:bodyPr wrap="square" rtlCol="0">
            <a:spAutoFit/>
          </a:bodyPr>
          <a:lstStyle/>
          <a:p>
            <a:r>
              <a:rPr lang="en-AU" kern="0" dirty="0">
                <a:latin typeface="Calibri"/>
              </a:rPr>
              <a:t>System Events and calls</a:t>
            </a:r>
            <a:endParaRPr lang="en-AU" dirty="0"/>
          </a:p>
        </p:txBody>
      </p:sp>
      <p:sp>
        <p:nvSpPr>
          <p:cNvPr id="21" name="TextBox 20"/>
          <p:cNvSpPr txBox="1"/>
          <p:nvPr/>
        </p:nvSpPr>
        <p:spPr>
          <a:xfrm>
            <a:off x="2699372" y="3623183"/>
            <a:ext cx="928829" cy="923330"/>
          </a:xfrm>
          <a:prstGeom prst="rect">
            <a:avLst/>
          </a:prstGeom>
          <a:noFill/>
        </p:spPr>
        <p:txBody>
          <a:bodyPr wrap="square" rtlCol="0">
            <a:spAutoFit/>
          </a:bodyPr>
          <a:lstStyle/>
          <a:p>
            <a:r>
              <a:rPr lang="en-AU" kern="0" dirty="0">
                <a:latin typeface="Calibri"/>
              </a:rPr>
              <a:t>Battery stats</a:t>
            </a:r>
          </a:p>
          <a:p>
            <a:endParaRPr lang="en-AU" dirty="0"/>
          </a:p>
        </p:txBody>
      </p:sp>
      <p:cxnSp>
        <p:nvCxnSpPr>
          <p:cNvPr id="28" name="Straight Arrow Connector 27"/>
          <p:cNvCxnSpPr>
            <a:cxnSpLocks/>
            <a:endCxn id="11" idx="0"/>
          </p:cNvCxnSpPr>
          <p:nvPr/>
        </p:nvCxnSpPr>
        <p:spPr>
          <a:xfrm flipH="1">
            <a:off x="3833406" y="3491774"/>
            <a:ext cx="27396" cy="113887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p:cNvCxnSpPr>
            <a:cxnSpLocks/>
          </p:cNvCxnSpPr>
          <p:nvPr/>
        </p:nvCxnSpPr>
        <p:spPr>
          <a:xfrm>
            <a:off x="5678515" y="3479920"/>
            <a:ext cx="23646" cy="1103672"/>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p:cNvCxnSpPr>
            <a:cxnSpLocks/>
          </p:cNvCxnSpPr>
          <p:nvPr/>
        </p:nvCxnSpPr>
        <p:spPr>
          <a:xfrm flipH="1" flipV="1">
            <a:off x="6874051" y="3400785"/>
            <a:ext cx="679655" cy="1182807"/>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p:cNvCxnSpPr>
            <a:cxnSpLocks/>
          </p:cNvCxnSpPr>
          <p:nvPr/>
        </p:nvCxnSpPr>
        <p:spPr>
          <a:xfrm flipH="1">
            <a:off x="6874050" y="2434307"/>
            <a:ext cx="1240883" cy="4093"/>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49" name="Arrow: Curved Up 48"/>
          <p:cNvSpPr/>
          <p:nvPr/>
        </p:nvSpPr>
        <p:spPr>
          <a:xfrm>
            <a:off x="3833406" y="5953518"/>
            <a:ext cx="1989974" cy="370563"/>
          </a:xfrm>
          <a:prstGeom prst="curved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AU">
              <a:solidFill>
                <a:schemeClr val="tx1"/>
              </a:solidFill>
            </a:endParaRPr>
          </a:p>
        </p:txBody>
      </p:sp>
      <p:sp>
        <p:nvSpPr>
          <p:cNvPr id="50" name="Arrow: Curved Up 49"/>
          <p:cNvSpPr/>
          <p:nvPr/>
        </p:nvSpPr>
        <p:spPr>
          <a:xfrm>
            <a:off x="5975114" y="6009865"/>
            <a:ext cx="3880085" cy="453605"/>
          </a:xfrm>
          <a:prstGeom prst="curved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AU">
              <a:solidFill>
                <a:schemeClr val="tx1"/>
              </a:solidFill>
            </a:endParaRPr>
          </a:p>
        </p:txBody>
      </p:sp>
      <p:cxnSp>
        <p:nvCxnSpPr>
          <p:cNvPr id="64" name="Straight Arrow Connector 63"/>
          <p:cNvCxnSpPr>
            <a:cxnSpLocks/>
          </p:cNvCxnSpPr>
          <p:nvPr/>
        </p:nvCxnSpPr>
        <p:spPr>
          <a:xfrm flipV="1">
            <a:off x="6911862" y="2977408"/>
            <a:ext cx="1203071" cy="16848"/>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sp>
        <p:nvSpPr>
          <p:cNvPr id="66" name="TextBox 65"/>
          <p:cNvSpPr txBox="1"/>
          <p:nvPr/>
        </p:nvSpPr>
        <p:spPr>
          <a:xfrm>
            <a:off x="6982551" y="1513898"/>
            <a:ext cx="1183641" cy="1200329"/>
          </a:xfrm>
          <a:prstGeom prst="rect">
            <a:avLst/>
          </a:prstGeom>
          <a:noFill/>
        </p:spPr>
        <p:txBody>
          <a:bodyPr wrap="square" rtlCol="0">
            <a:spAutoFit/>
          </a:bodyPr>
          <a:lstStyle/>
          <a:p>
            <a:r>
              <a:rPr lang="en-AU" kern="0" dirty="0">
                <a:latin typeface="Calibri"/>
              </a:rPr>
              <a:t>Hardware </a:t>
            </a:r>
          </a:p>
          <a:p>
            <a:r>
              <a:rPr lang="en-AU" kern="0" dirty="0">
                <a:latin typeface="Calibri"/>
              </a:rPr>
              <a:t>Utilization</a:t>
            </a:r>
          </a:p>
          <a:p>
            <a:r>
              <a:rPr lang="en-AU" kern="0" dirty="0">
                <a:latin typeface="Calibri"/>
              </a:rPr>
              <a:t>data</a:t>
            </a:r>
          </a:p>
          <a:p>
            <a:endParaRPr lang="en-AU" dirty="0"/>
          </a:p>
        </p:txBody>
      </p:sp>
      <p:sp>
        <p:nvSpPr>
          <p:cNvPr id="67" name="TextBox 66"/>
          <p:cNvSpPr txBox="1"/>
          <p:nvPr/>
        </p:nvSpPr>
        <p:spPr>
          <a:xfrm>
            <a:off x="6900223" y="2631161"/>
            <a:ext cx="1265969" cy="369332"/>
          </a:xfrm>
          <a:prstGeom prst="rect">
            <a:avLst/>
          </a:prstGeom>
          <a:noFill/>
        </p:spPr>
        <p:txBody>
          <a:bodyPr wrap="square" rtlCol="0">
            <a:spAutoFit/>
          </a:bodyPr>
          <a:lstStyle/>
          <a:p>
            <a:r>
              <a:rPr lang="en-AU" dirty="0"/>
              <a:t>Settings</a:t>
            </a:r>
          </a:p>
        </p:txBody>
      </p:sp>
      <p:sp>
        <p:nvSpPr>
          <p:cNvPr id="68" name="Rectangle: Diagonal Corners Snipped 67"/>
          <p:cNvSpPr/>
          <p:nvPr/>
        </p:nvSpPr>
        <p:spPr>
          <a:xfrm>
            <a:off x="131452" y="1959406"/>
            <a:ext cx="2556587" cy="3321004"/>
          </a:xfrm>
          <a:prstGeom prst="snip2Diag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AU" dirty="0"/>
              <a:t>Hardware Data: CPU freq., Screen brightness,</a:t>
            </a:r>
          </a:p>
          <a:p>
            <a:pPr algn="ctr"/>
            <a:r>
              <a:rPr lang="en-AU" dirty="0"/>
              <a:t>transmitted packets, signal strength …</a:t>
            </a:r>
          </a:p>
          <a:p>
            <a:pPr algn="ctr"/>
            <a:r>
              <a:rPr lang="en-US" altLang="en-US" dirty="0"/>
              <a:t>36 dimensions</a:t>
            </a:r>
          </a:p>
          <a:p>
            <a:pPr algn="ctr"/>
            <a:r>
              <a:rPr lang="en-US" dirty="0"/>
              <a:t>(CPU, Screen, Network)</a:t>
            </a:r>
            <a:endParaRPr lang="en-AU" dirty="0"/>
          </a:p>
          <a:p>
            <a:pPr algn="ctr"/>
            <a:r>
              <a:rPr lang="en-AU" dirty="0"/>
              <a:t>Software data: </a:t>
            </a:r>
          </a:p>
          <a:p>
            <a:pPr algn="ctr"/>
            <a:r>
              <a:rPr lang="en-AU" dirty="0"/>
              <a:t>Apps utilisation.</a:t>
            </a:r>
          </a:p>
          <a:p>
            <a:pPr algn="ctr"/>
            <a:endParaRPr lang="en-AU" dirty="0"/>
          </a:p>
        </p:txBody>
      </p:sp>
    </p:spTree>
    <p:custDataLst>
      <p:tags r:id="rId1"/>
    </p:custDataLst>
    <p:extLst>
      <p:ext uri="{BB962C8B-B14F-4D97-AF65-F5344CB8AC3E}">
        <p14:creationId xmlns:p14="http://schemas.microsoft.com/office/powerpoint/2010/main" val="383301498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185758"/>
            <a:ext cx="11389895" cy="5215042"/>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US" altLang="en-US" sz="2000" dirty="0"/>
              <a:t>Noise.</a:t>
            </a:r>
          </a:p>
          <a:p>
            <a:pPr lvl="2">
              <a:lnSpc>
                <a:spcPct val="90000"/>
              </a:lnSpc>
            </a:pPr>
            <a:r>
              <a:rPr lang="en-US" altLang="en-US" sz="2000" dirty="0"/>
              <a:t>System </a:t>
            </a:r>
            <a:r>
              <a:rPr lang="en-AU" altLang="en-US" sz="2000" dirty="0"/>
              <a:t>Architecture and Behaviour</a:t>
            </a:r>
            <a:r>
              <a:rPr lang="en-US" altLang="en-US" sz="2000" dirty="0"/>
              <a:t>.</a:t>
            </a:r>
          </a:p>
        </p:txBody>
      </p:sp>
      <p:pic>
        <p:nvPicPr>
          <p:cNvPr id="4" name="Picture 3" descr="A circuit board&#10;&#10;Description generated with very high confidence">
            <a:extLst>
              <a:ext uri="{FF2B5EF4-FFF2-40B4-BE49-F238E27FC236}">
                <a16:creationId xmlns:a16="http://schemas.microsoft.com/office/drawing/2014/main" xmlns="" id="{0E5516D5-1A8B-441A-B4BF-23E17657F8B8}"/>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77515" y="2402718"/>
            <a:ext cx="5150223" cy="4226682"/>
          </a:xfrm>
          <a:prstGeom prst="rect">
            <a:avLst/>
          </a:prstGeom>
        </p:spPr>
      </p:pic>
      <p:sp>
        <p:nvSpPr>
          <p:cNvPr id="5" name="TextBox 4">
            <a:extLst>
              <a:ext uri="{FF2B5EF4-FFF2-40B4-BE49-F238E27FC236}">
                <a16:creationId xmlns:a16="http://schemas.microsoft.com/office/drawing/2014/main" xmlns="" id="{4FBCF9B1-34AA-4BD7-944A-63D916DB5336}"/>
              </a:ext>
            </a:extLst>
          </p:cNvPr>
          <p:cNvSpPr txBox="1"/>
          <p:nvPr/>
        </p:nvSpPr>
        <p:spPr>
          <a:xfrm>
            <a:off x="4551829" y="5567083"/>
            <a:ext cx="1102658" cy="369332"/>
          </a:xfrm>
          <a:prstGeom prst="rect">
            <a:avLst/>
          </a:prstGeom>
          <a:noFill/>
        </p:spPr>
        <p:txBody>
          <a:bodyPr wrap="square" rtlCol="0">
            <a:spAutoFit/>
          </a:bodyPr>
          <a:lstStyle/>
          <a:p>
            <a:r>
              <a:rPr lang="en-AU" dirty="0"/>
              <a:t>ifixit.com</a:t>
            </a:r>
          </a:p>
        </p:txBody>
      </p:sp>
      <p:pic>
        <p:nvPicPr>
          <p:cNvPr id="7" name="Picture 6">
            <a:extLst>
              <a:ext uri="{FF2B5EF4-FFF2-40B4-BE49-F238E27FC236}">
                <a16:creationId xmlns:a16="http://schemas.microsoft.com/office/drawing/2014/main" xmlns="" id="{231B9725-90BE-4DDE-950F-32E58DFC85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2576" y="1185758"/>
            <a:ext cx="6369424" cy="5672241"/>
          </a:xfrm>
          <a:prstGeom prst="rect">
            <a:avLst/>
          </a:prstGeom>
        </p:spPr>
      </p:pic>
      <p:pic>
        <p:nvPicPr>
          <p:cNvPr id="15" name="Picture 14">
            <a:extLst>
              <a:ext uri="{FF2B5EF4-FFF2-40B4-BE49-F238E27FC236}">
                <a16:creationId xmlns:a16="http://schemas.microsoft.com/office/drawing/2014/main" xmlns="" id="{FFDF505E-0243-419F-9689-999B1A75DF32}"/>
              </a:ext>
            </a:extLst>
          </p:cNvPr>
          <p:cNvPicPr>
            <a:picLocks noChangeAspect="1"/>
          </p:cNvPicPr>
          <p:nvPr/>
        </p:nvPicPr>
        <p:blipFill>
          <a:blip r:embed="rId5"/>
          <a:stretch>
            <a:fillRect/>
          </a:stretch>
        </p:blipFill>
        <p:spPr>
          <a:xfrm>
            <a:off x="6196853" y="2723308"/>
            <a:ext cx="5620870" cy="3028441"/>
          </a:xfrm>
          <a:prstGeom prst="rect">
            <a:avLst/>
          </a:prstGeom>
        </p:spPr>
      </p:pic>
    </p:spTree>
    <p:extLst>
      <p:ext uri="{BB962C8B-B14F-4D97-AF65-F5344CB8AC3E}">
        <p14:creationId xmlns:p14="http://schemas.microsoft.com/office/powerpoint/2010/main" val="33293391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203158"/>
            <a:ext cx="11389895" cy="5197642"/>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US" altLang="en-US" sz="2000" dirty="0"/>
              <a:t>Noise.</a:t>
            </a:r>
          </a:p>
          <a:p>
            <a:pPr lvl="2">
              <a:lnSpc>
                <a:spcPct val="90000"/>
              </a:lnSpc>
            </a:pPr>
            <a:r>
              <a:rPr lang="en-US" altLang="en-US" sz="2000" dirty="0"/>
              <a:t>System </a:t>
            </a:r>
            <a:r>
              <a:rPr lang="en-AU" altLang="en-US" sz="2000" dirty="0"/>
              <a:t>Architecture and Behaviour</a:t>
            </a:r>
            <a:r>
              <a:rPr lang="en-US" altLang="en-US" sz="2000" dirty="0"/>
              <a:t>.</a:t>
            </a:r>
          </a:p>
          <a:p>
            <a:pPr lvl="3">
              <a:lnSpc>
                <a:spcPct val="90000"/>
              </a:lnSpc>
            </a:pPr>
            <a:r>
              <a:rPr lang="en-US" altLang="en-US" sz="2000" dirty="0"/>
              <a:t>Solution.</a:t>
            </a:r>
          </a:p>
          <a:p>
            <a:pPr lvl="4">
              <a:lnSpc>
                <a:spcPct val="90000"/>
              </a:lnSpc>
            </a:pPr>
            <a:r>
              <a:rPr lang="en-US" altLang="en-US" sz="2000" dirty="0"/>
              <a:t>Airplane mode.</a:t>
            </a:r>
          </a:p>
          <a:p>
            <a:pPr lvl="4">
              <a:lnSpc>
                <a:spcPct val="90000"/>
              </a:lnSpc>
            </a:pPr>
            <a:r>
              <a:rPr lang="en-US" altLang="en-US" sz="2000" dirty="0"/>
              <a:t>Changing the CPU governor.</a:t>
            </a:r>
          </a:p>
          <a:p>
            <a:pPr lvl="4">
              <a:lnSpc>
                <a:spcPct val="90000"/>
              </a:lnSpc>
            </a:pPr>
            <a:r>
              <a:rPr lang="en-US" altLang="en-US" sz="2000" dirty="0"/>
              <a:t>Fixing CPU frequency.</a:t>
            </a:r>
          </a:p>
          <a:p>
            <a:pPr lvl="4">
              <a:lnSpc>
                <a:spcPct val="90000"/>
              </a:lnSpc>
            </a:pPr>
            <a:r>
              <a:rPr lang="en-US" altLang="en-US" sz="2000" dirty="0"/>
              <a:t>Turning the screen off.</a:t>
            </a:r>
          </a:p>
          <a:p>
            <a:pPr lvl="1">
              <a:lnSpc>
                <a:spcPct val="90000"/>
              </a:lnSpc>
            </a:pPr>
            <a:endParaRPr lang="en-US" altLang="en-US" sz="2000" dirty="0"/>
          </a:p>
        </p:txBody>
      </p:sp>
    </p:spTree>
    <p:extLst>
      <p:ext uri="{BB962C8B-B14F-4D97-AF65-F5344CB8AC3E}">
        <p14:creationId xmlns:p14="http://schemas.microsoft.com/office/powerpoint/2010/main" val="151913667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203158"/>
            <a:ext cx="11389895" cy="5197642"/>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AU" altLang="en-US" sz="2000" dirty="0"/>
              <a:t>Noise.</a:t>
            </a:r>
          </a:p>
          <a:p>
            <a:pPr lvl="2">
              <a:lnSpc>
                <a:spcPct val="90000"/>
              </a:lnSpc>
            </a:pPr>
            <a:r>
              <a:rPr lang="en-US" altLang="en-US" sz="2000" dirty="0"/>
              <a:t>System </a:t>
            </a:r>
            <a:r>
              <a:rPr lang="en-AU" altLang="en-US" sz="2000" dirty="0"/>
              <a:t>Architecture and Behaviour</a:t>
            </a:r>
            <a:r>
              <a:rPr lang="en-US" altLang="en-US" sz="2000" dirty="0"/>
              <a:t>.</a:t>
            </a:r>
          </a:p>
          <a:p>
            <a:pPr lvl="3">
              <a:lnSpc>
                <a:spcPct val="90000"/>
              </a:lnSpc>
            </a:pPr>
            <a:r>
              <a:rPr lang="en-US" altLang="en-US" sz="2000" dirty="0"/>
              <a:t>Doze Mode.</a:t>
            </a:r>
          </a:p>
          <a:p>
            <a:pPr marL="457200" lvl="2" indent="0">
              <a:lnSpc>
                <a:spcPct val="90000"/>
              </a:lnSpc>
              <a:buNone/>
            </a:pPr>
            <a:endParaRPr lang="en-US" altLang="en-US" sz="2000" dirty="0"/>
          </a:p>
          <a:p>
            <a:pPr lvl="1">
              <a:lnSpc>
                <a:spcPct val="90000"/>
              </a:lnSpc>
            </a:pPr>
            <a:endParaRPr lang="en-US" altLang="en-US" sz="2000" dirty="0"/>
          </a:p>
        </p:txBody>
      </p:sp>
      <p:pic>
        <p:nvPicPr>
          <p:cNvPr id="4" name="Picture 3" descr="A drawing of a cartoon character&#10;&#10;Description generated with high confidence">
            <a:extLst>
              <a:ext uri="{FF2B5EF4-FFF2-40B4-BE49-F238E27FC236}">
                <a16:creationId xmlns:a16="http://schemas.microsoft.com/office/drawing/2014/main" xmlns="" id="{9D5C72E7-FB57-4FB6-94E9-F9096F3BCF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969" y="3051992"/>
            <a:ext cx="3540597" cy="2533692"/>
          </a:xfrm>
          <a:prstGeom prst="rect">
            <a:avLst/>
          </a:prstGeom>
        </p:spPr>
      </p:pic>
      <p:pic>
        <p:nvPicPr>
          <p:cNvPr id="5" name="Picture 4">
            <a:extLst>
              <a:ext uri="{FF2B5EF4-FFF2-40B4-BE49-F238E27FC236}">
                <a16:creationId xmlns:a16="http://schemas.microsoft.com/office/drawing/2014/main" xmlns="" id="{105142F6-C49E-45E8-908B-96DB44CC5E69}"/>
              </a:ext>
            </a:extLst>
          </p:cNvPr>
          <p:cNvPicPr>
            <a:picLocks noChangeAspect="1"/>
          </p:cNvPicPr>
          <p:nvPr/>
        </p:nvPicPr>
        <p:blipFill>
          <a:blip r:embed="rId4"/>
          <a:stretch>
            <a:fillRect/>
          </a:stretch>
        </p:blipFill>
        <p:spPr>
          <a:xfrm>
            <a:off x="4796589" y="2594813"/>
            <a:ext cx="7358275" cy="3448050"/>
          </a:xfrm>
          <a:prstGeom prst="rect">
            <a:avLst/>
          </a:prstGeom>
        </p:spPr>
      </p:pic>
    </p:spTree>
    <p:extLst>
      <p:ext uri="{BB962C8B-B14F-4D97-AF65-F5344CB8AC3E}">
        <p14:creationId xmlns:p14="http://schemas.microsoft.com/office/powerpoint/2010/main" val="357831532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203158"/>
            <a:ext cx="11389895" cy="5197642"/>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AU" altLang="en-US" sz="2000" dirty="0"/>
              <a:t>Noise.</a:t>
            </a:r>
          </a:p>
          <a:p>
            <a:pPr lvl="2">
              <a:lnSpc>
                <a:spcPct val="90000"/>
              </a:lnSpc>
            </a:pPr>
            <a:r>
              <a:rPr lang="en-US" altLang="en-US" sz="2000" dirty="0"/>
              <a:t>System </a:t>
            </a:r>
            <a:r>
              <a:rPr lang="en-AU" altLang="en-US" sz="2000" dirty="0"/>
              <a:t>Architecture and Behaviour</a:t>
            </a:r>
            <a:r>
              <a:rPr lang="en-US" altLang="en-US" sz="2000" dirty="0"/>
              <a:t>.</a:t>
            </a:r>
          </a:p>
          <a:p>
            <a:pPr lvl="3">
              <a:lnSpc>
                <a:spcPct val="90000"/>
              </a:lnSpc>
            </a:pPr>
            <a:r>
              <a:rPr lang="en-US" altLang="en-US" sz="2000" dirty="0"/>
              <a:t>Doze Mode.</a:t>
            </a:r>
          </a:p>
          <a:p>
            <a:pPr lvl="3">
              <a:lnSpc>
                <a:spcPct val="90000"/>
              </a:lnSpc>
            </a:pPr>
            <a:r>
              <a:rPr lang="en-US" altLang="en-US" sz="2000" dirty="0"/>
              <a:t>Solution.</a:t>
            </a:r>
          </a:p>
          <a:p>
            <a:pPr lvl="1">
              <a:lnSpc>
                <a:spcPct val="90000"/>
              </a:lnSpc>
            </a:pPr>
            <a:endParaRPr lang="en-US" altLang="en-US" sz="2000" dirty="0"/>
          </a:p>
        </p:txBody>
      </p:sp>
      <p:pic>
        <p:nvPicPr>
          <p:cNvPr id="4" name="Picture 3" descr="A drawing of a cartoon character&#10;&#10;Description generated with high confidence">
            <a:extLst>
              <a:ext uri="{FF2B5EF4-FFF2-40B4-BE49-F238E27FC236}">
                <a16:creationId xmlns:a16="http://schemas.microsoft.com/office/drawing/2014/main" xmlns="" id="{9D5C72E7-FB57-4FB6-94E9-F9096F3BCF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4969" y="3051992"/>
            <a:ext cx="3540597" cy="2533692"/>
          </a:xfrm>
          <a:prstGeom prst="rect">
            <a:avLst/>
          </a:prstGeom>
        </p:spPr>
      </p:pic>
      <p:pic>
        <p:nvPicPr>
          <p:cNvPr id="5" name="Picture 4">
            <a:extLst>
              <a:ext uri="{FF2B5EF4-FFF2-40B4-BE49-F238E27FC236}">
                <a16:creationId xmlns:a16="http://schemas.microsoft.com/office/drawing/2014/main" xmlns="" id="{105142F6-C49E-45E8-908B-96DB44CC5E69}"/>
              </a:ext>
            </a:extLst>
          </p:cNvPr>
          <p:cNvPicPr>
            <a:picLocks noChangeAspect="1"/>
          </p:cNvPicPr>
          <p:nvPr/>
        </p:nvPicPr>
        <p:blipFill>
          <a:blip r:embed="rId4"/>
          <a:stretch>
            <a:fillRect/>
          </a:stretch>
        </p:blipFill>
        <p:spPr>
          <a:xfrm>
            <a:off x="4796589" y="2594813"/>
            <a:ext cx="7358275" cy="3448050"/>
          </a:xfrm>
          <a:prstGeom prst="rect">
            <a:avLst/>
          </a:prstGeom>
        </p:spPr>
      </p:pic>
      <p:pic>
        <p:nvPicPr>
          <p:cNvPr id="8" name="Picture 7">
            <a:extLst>
              <a:ext uri="{FF2B5EF4-FFF2-40B4-BE49-F238E27FC236}">
                <a16:creationId xmlns:a16="http://schemas.microsoft.com/office/drawing/2014/main" xmlns="" id="{40D98A4C-F2C0-443B-BF3F-9CC0F04FC25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11276" y="2267467"/>
            <a:ext cx="6619048" cy="4133333"/>
          </a:xfrm>
          <a:prstGeom prst="rect">
            <a:avLst/>
          </a:prstGeom>
        </p:spPr>
      </p:pic>
    </p:spTree>
    <p:extLst>
      <p:ext uri="{BB962C8B-B14F-4D97-AF65-F5344CB8AC3E}">
        <p14:creationId xmlns:p14="http://schemas.microsoft.com/office/powerpoint/2010/main" val="296262433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203158"/>
            <a:ext cx="11389895" cy="5197642"/>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AU" altLang="en-US" sz="2000" dirty="0"/>
              <a:t>Noise.</a:t>
            </a:r>
          </a:p>
          <a:p>
            <a:pPr lvl="2">
              <a:lnSpc>
                <a:spcPct val="90000"/>
              </a:lnSpc>
            </a:pPr>
            <a:r>
              <a:rPr lang="en-AU" altLang="en-US" sz="2000" dirty="0"/>
              <a:t>Temperature.</a:t>
            </a:r>
          </a:p>
          <a:p>
            <a:pPr lvl="3">
              <a:lnSpc>
                <a:spcPct val="90000"/>
              </a:lnSpc>
            </a:pPr>
            <a:endParaRPr lang="en-US" altLang="en-US" sz="2000" dirty="0"/>
          </a:p>
          <a:p>
            <a:pPr lvl="1">
              <a:lnSpc>
                <a:spcPct val="90000"/>
              </a:lnSpc>
            </a:pPr>
            <a:endParaRPr lang="en-US" altLang="en-US" sz="2000" dirty="0"/>
          </a:p>
        </p:txBody>
      </p:sp>
      <p:pic>
        <p:nvPicPr>
          <p:cNvPr id="5" name="Picture 4">
            <a:extLst>
              <a:ext uri="{FF2B5EF4-FFF2-40B4-BE49-F238E27FC236}">
                <a16:creationId xmlns:a16="http://schemas.microsoft.com/office/drawing/2014/main" xmlns="" id="{8206C371-8838-48F0-8507-E87943CB2AC1}"/>
              </a:ext>
            </a:extLst>
          </p:cNvPr>
          <p:cNvPicPr>
            <a:picLocks noChangeAspect="1"/>
          </p:cNvPicPr>
          <p:nvPr/>
        </p:nvPicPr>
        <p:blipFill>
          <a:blip r:embed="rId3"/>
          <a:stretch>
            <a:fillRect/>
          </a:stretch>
        </p:blipFill>
        <p:spPr>
          <a:xfrm>
            <a:off x="2911641" y="2277349"/>
            <a:ext cx="6721642" cy="3881404"/>
          </a:xfrm>
          <a:prstGeom prst="rect">
            <a:avLst/>
          </a:prstGeom>
        </p:spPr>
      </p:pic>
    </p:spTree>
    <p:extLst>
      <p:ext uri="{BB962C8B-B14F-4D97-AF65-F5344CB8AC3E}">
        <p14:creationId xmlns:p14="http://schemas.microsoft.com/office/powerpoint/2010/main" val="12301128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6018" y="106017"/>
            <a:ext cx="900759" cy="369332"/>
          </a:xfrm>
          <a:prstGeom prst="rect">
            <a:avLst/>
          </a:prstGeom>
          <a:noFill/>
        </p:spPr>
        <p:txBody>
          <a:bodyPr wrap="none" rtlCol="0">
            <a:spAutoFit/>
          </a:bodyPr>
          <a:lstStyle/>
          <a:p>
            <a:r>
              <a:rPr lang="en-AU" dirty="0" smtClean="0"/>
              <a:t>[Recap]</a:t>
            </a:r>
            <a:endParaRPr lang="en-AU" dirty="0"/>
          </a:p>
        </p:txBody>
      </p:sp>
      <p:pic>
        <p:nvPicPr>
          <p:cNvPr id="6" name="Picture 5"/>
          <p:cNvPicPr>
            <a:picLocks noChangeAspect="1"/>
          </p:cNvPicPr>
          <p:nvPr/>
        </p:nvPicPr>
        <p:blipFill>
          <a:blip r:embed="rId2"/>
          <a:stretch>
            <a:fillRect/>
          </a:stretch>
        </p:blipFill>
        <p:spPr>
          <a:xfrm>
            <a:off x="1535743" y="0"/>
            <a:ext cx="9120514" cy="6858000"/>
          </a:xfrm>
          <a:prstGeom prst="rect">
            <a:avLst/>
          </a:prstGeom>
        </p:spPr>
      </p:pic>
      <p:sp>
        <p:nvSpPr>
          <p:cNvPr id="5" name="TextBox 4"/>
          <p:cNvSpPr txBox="1"/>
          <p:nvPr/>
        </p:nvSpPr>
        <p:spPr>
          <a:xfrm rot="16200000">
            <a:off x="9121996" y="3472070"/>
            <a:ext cx="3345788" cy="261610"/>
          </a:xfrm>
          <a:prstGeom prst="rect">
            <a:avLst/>
          </a:prstGeom>
          <a:noFill/>
        </p:spPr>
        <p:txBody>
          <a:bodyPr wrap="none" rtlCol="0">
            <a:spAutoFit/>
          </a:bodyPr>
          <a:lstStyle/>
          <a:p>
            <a:r>
              <a:rPr lang="en-AU" sz="1100" dirty="0"/>
              <a:t>http://</a:t>
            </a:r>
            <a:r>
              <a:rPr lang="en-AU" sz="1100" dirty="0" err="1"/>
              <a:t>phdopen.mimuw.edu.pl</a:t>
            </a:r>
            <a:r>
              <a:rPr lang="en-AU" sz="1100" dirty="0"/>
              <a:t>/zima15/</a:t>
            </a:r>
            <a:r>
              <a:rPr lang="en-AU" sz="1100" dirty="0" err="1"/>
              <a:t>petke</a:t>
            </a:r>
            <a:r>
              <a:rPr lang="en-AU" sz="1100" dirty="0"/>
              <a:t>-slides/</a:t>
            </a:r>
            <a:r>
              <a:rPr lang="en-AU" sz="1100" dirty="0" err="1"/>
              <a:t>gi.pdf</a:t>
            </a:r>
            <a:endParaRPr lang="en-AU" sz="1100" dirty="0"/>
          </a:p>
        </p:txBody>
      </p:sp>
    </p:spTree>
    <p:extLst>
      <p:ext uri="{BB962C8B-B14F-4D97-AF65-F5344CB8AC3E}">
        <p14:creationId xmlns:p14="http://schemas.microsoft.com/office/powerpoint/2010/main" val="20707777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187116"/>
            <a:ext cx="11389895" cy="5213684"/>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AU" altLang="en-US" sz="2000" dirty="0"/>
              <a:t>Noise.</a:t>
            </a:r>
          </a:p>
          <a:p>
            <a:pPr lvl="2">
              <a:lnSpc>
                <a:spcPct val="90000"/>
              </a:lnSpc>
            </a:pPr>
            <a:r>
              <a:rPr lang="en-AU" altLang="en-US" sz="2000" dirty="0"/>
              <a:t>Temperature.</a:t>
            </a:r>
          </a:p>
          <a:p>
            <a:pPr lvl="3">
              <a:lnSpc>
                <a:spcPct val="90000"/>
              </a:lnSpc>
            </a:pPr>
            <a:r>
              <a:rPr lang="en-AU" altLang="en-US" sz="2000" dirty="0"/>
              <a:t>Fridge.</a:t>
            </a:r>
          </a:p>
          <a:p>
            <a:pPr lvl="3">
              <a:lnSpc>
                <a:spcPct val="90000"/>
              </a:lnSpc>
            </a:pPr>
            <a:endParaRPr lang="en-US" altLang="en-US" sz="2000" dirty="0"/>
          </a:p>
          <a:p>
            <a:pPr lvl="1">
              <a:lnSpc>
                <a:spcPct val="90000"/>
              </a:lnSpc>
            </a:pPr>
            <a:endParaRPr lang="en-US" altLang="en-US" sz="2000" dirty="0"/>
          </a:p>
        </p:txBody>
      </p:sp>
      <p:sp>
        <p:nvSpPr>
          <p:cNvPr id="2" name="Rectangle 1">
            <a:extLst>
              <a:ext uri="{FF2B5EF4-FFF2-40B4-BE49-F238E27FC236}">
                <a16:creationId xmlns:a16="http://schemas.microsoft.com/office/drawing/2014/main" xmlns="" id="{AB2E9648-A933-4B21-8119-E7094EB4DC96}"/>
              </a:ext>
            </a:extLst>
          </p:cNvPr>
          <p:cNvSpPr/>
          <p:nvPr/>
        </p:nvSpPr>
        <p:spPr>
          <a:xfrm>
            <a:off x="2501154" y="2474259"/>
            <a:ext cx="7947212" cy="309282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6" name="Chart 5">
            <a:extLst>
              <a:ext uri="{FF2B5EF4-FFF2-40B4-BE49-F238E27FC236}">
                <a16:creationId xmlns:a16="http://schemas.microsoft.com/office/drawing/2014/main" xmlns="" id="{A3F53256-6F76-448C-B763-7BB98178FE5C}"/>
              </a:ext>
            </a:extLst>
          </p:cNvPr>
          <p:cNvGraphicFramePr>
            <a:graphicFrameLocks/>
          </p:cNvGraphicFramePr>
          <p:nvPr>
            <p:extLst>
              <p:ext uri="{D42A27DB-BD31-4B8C-83A1-F6EECF244321}">
                <p14:modId xmlns:p14="http://schemas.microsoft.com/office/powerpoint/2010/main" val="3800407052"/>
              </p:ext>
            </p:extLst>
          </p:nvPr>
        </p:nvGraphicFramePr>
        <p:xfrm>
          <a:off x="2328517" y="2595282"/>
          <a:ext cx="8213977" cy="307937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94028784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187116"/>
            <a:ext cx="11389895" cy="5213684"/>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AU" altLang="en-US" sz="2000" dirty="0"/>
              <a:t>Noise.</a:t>
            </a:r>
          </a:p>
          <a:p>
            <a:pPr lvl="2">
              <a:lnSpc>
                <a:spcPct val="90000"/>
              </a:lnSpc>
            </a:pPr>
            <a:r>
              <a:rPr lang="en-AU" altLang="en-US" sz="2000" dirty="0"/>
              <a:t>Temperature.</a:t>
            </a:r>
          </a:p>
          <a:p>
            <a:pPr lvl="3">
              <a:lnSpc>
                <a:spcPct val="90000"/>
              </a:lnSpc>
            </a:pPr>
            <a:r>
              <a:rPr lang="en-AU" altLang="en-US" sz="2000" dirty="0"/>
              <a:t>Fridge.</a:t>
            </a:r>
          </a:p>
          <a:p>
            <a:pPr lvl="3">
              <a:lnSpc>
                <a:spcPct val="90000"/>
              </a:lnSpc>
            </a:pPr>
            <a:r>
              <a:rPr lang="en-AU" altLang="en-US" sz="2000" dirty="0"/>
              <a:t>Model &amp; compensate? </a:t>
            </a:r>
          </a:p>
          <a:p>
            <a:pPr lvl="3">
              <a:lnSpc>
                <a:spcPct val="90000"/>
              </a:lnSpc>
            </a:pPr>
            <a:endParaRPr lang="en-US" altLang="en-US" sz="2000" dirty="0"/>
          </a:p>
          <a:p>
            <a:pPr lvl="1">
              <a:lnSpc>
                <a:spcPct val="90000"/>
              </a:lnSpc>
            </a:pPr>
            <a:endParaRPr lang="en-US" altLang="en-US" sz="2000" dirty="0"/>
          </a:p>
        </p:txBody>
      </p:sp>
      <p:pic>
        <p:nvPicPr>
          <p:cNvPr id="4" name="Picture 3">
            <a:extLst>
              <a:ext uri="{FF2B5EF4-FFF2-40B4-BE49-F238E27FC236}">
                <a16:creationId xmlns:a16="http://schemas.microsoft.com/office/drawing/2014/main" xmlns="" id="{A362808A-6C8D-4897-B2FD-C1D01B3B85E3}"/>
              </a:ext>
            </a:extLst>
          </p:cNvPr>
          <p:cNvPicPr>
            <a:picLocks noChangeAspect="1"/>
          </p:cNvPicPr>
          <p:nvPr/>
        </p:nvPicPr>
        <p:blipFill>
          <a:blip r:embed="rId3"/>
          <a:stretch>
            <a:fillRect/>
          </a:stretch>
        </p:blipFill>
        <p:spPr>
          <a:xfrm>
            <a:off x="6042525" y="2823410"/>
            <a:ext cx="5924885" cy="3800910"/>
          </a:xfrm>
          <a:prstGeom prst="rect">
            <a:avLst/>
          </a:prstGeom>
        </p:spPr>
      </p:pic>
      <p:pic>
        <p:nvPicPr>
          <p:cNvPr id="5" name="Picture 4">
            <a:extLst>
              <a:ext uri="{FF2B5EF4-FFF2-40B4-BE49-F238E27FC236}">
                <a16:creationId xmlns:a16="http://schemas.microsoft.com/office/drawing/2014/main" xmlns="" id="{499DCC02-B5BF-4CFB-AC2D-047F5CFB30DF}"/>
              </a:ext>
            </a:extLst>
          </p:cNvPr>
          <p:cNvPicPr>
            <a:picLocks noChangeAspect="1"/>
          </p:cNvPicPr>
          <p:nvPr/>
        </p:nvPicPr>
        <p:blipFill>
          <a:blip r:embed="rId4"/>
          <a:stretch>
            <a:fillRect/>
          </a:stretch>
        </p:blipFill>
        <p:spPr>
          <a:xfrm>
            <a:off x="296403" y="2823410"/>
            <a:ext cx="5330673" cy="3800909"/>
          </a:xfrm>
          <a:prstGeom prst="rect">
            <a:avLst/>
          </a:prstGeom>
        </p:spPr>
      </p:pic>
      <mc:AlternateContent xmlns:mc="http://schemas.openxmlformats.org/markup-compatibility/2006" xmlns:a14="http://schemas.microsoft.com/office/drawing/2010/main">
        <mc:Choice Requires="a14">
          <p:sp>
            <p:nvSpPr>
              <p:cNvPr id="8" name="TextBox 7">
                <a:extLst>
                  <a:ext uri="{FF2B5EF4-FFF2-40B4-BE49-F238E27FC236}">
                    <a16:creationId xmlns:a16="http://schemas.microsoft.com/office/drawing/2014/main" xmlns="" id="{99D57E35-1196-4DF1-91CB-E1774EF2FA61}"/>
                  </a:ext>
                </a:extLst>
              </p:cNvPr>
              <p:cNvSpPr txBox="1"/>
              <p:nvPr/>
            </p:nvSpPr>
            <p:spPr>
              <a:xfrm>
                <a:off x="6272462" y="2184011"/>
                <a:ext cx="5772444" cy="523220"/>
              </a:xfrm>
              <a:prstGeom prst="rect">
                <a:avLst/>
              </a:prstGeom>
              <a:noFill/>
            </p:spPr>
            <p:txBody>
              <a:bodyPr wrap="square" rtlCol="0">
                <a:spAutoFit/>
              </a:bodyPr>
              <a:lstStyle/>
              <a:p>
                <a:r>
                  <a:rPr lang="pt-BR" sz="2800" dirty="0"/>
                  <a:t>e </a:t>
                </a:r>
                <a14:m>
                  <m:oMath xmlns:m="http://schemas.openxmlformats.org/officeDocument/2006/math">
                    <m:r>
                      <a:rPr lang="pt-BR" sz="2800" i="1" smtClean="0">
                        <a:latin typeface="Cambria Math" panose="02040503050406030204" pitchFamily="18" charset="0"/>
                      </a:rPr>
                      <m:t>=</m:t>
                    </m:r>
                    <m:sSup>
                      <m:sSupPr>
                        <m:ctrlPr>
                          <a:rPr lang="pt-BR" sz="2800" i="1" smtClean="0">
                            <a:latin typeface="Cambria Math" charset="0"/>
                          </a:rPr>
                        </m:ctrlPr>
                      </m:sSupPr>
                      <m:e>
                        <m:r>
                          <a:rPr lang="en-AU" sz="2800" b="0" i="1" smtClean="0">
                            <a:latin typeface="Cambria Math" panose="02040503050406030204" pitchFamily="18" charset="0"/>
                          </a:rPr>
                          <m:t>357</m:t>
                        </m:r>
                        <m:r>
                          <a:rPr lang="en-AU" sz="2800" b="0" i="1" smtClean="0">
                            <a:latin typeface="Cambria Math" panose="02040503050406030204" pitchFamily="18" charset="0"/>
                          </a:rPr>
                          <m:t>𝑡</m:t>
                        </m:r>
                      </m:e>
                      <m:sup>
                        <m:r>
                          <a:rPr lang="pt-BR" sz="2800" i="1" smtClean="0">
                            <a:latin typeface="Cambria Math" panose="02040503050406030204" pitchFamily="18" charset="0"/>
                          </a:rPr>
                          <m:t>2</m:t>
                        </m:r>
                      </m:sup>
                    </m:sSup>
                    <m:r>
                      <a:rPr lang="en-AU" sz="2800" b="0" i="1" smtClean="0">
                        <a:latin typeface="Cambria Math" panose="02040503050406030204" pitchFamily="18" charset="0"/>
                      </a:rPr>
                      <m:t> −6180.5</m:t>
                    </m:r>
                    <m:r>
                      <a:rPr lang="en-AU" sz="2800" b="0" i="1" smtClean="0">
                        <a:latin typeface="Cambria Math" panose="02040503050406030204" pitchFamily="18" charset="0"/>
                      </a:rPr>
                      <m:t>𝑡</m:t>
                    </m:r>
                    <m:r>
                      <a:rPr lang="en-AU" sz="2800" b="0" i="1" smtClean="0">
                        <a:latin typeface="Cambria Math" panose="02040503050406030204" pitchFamily="18" charset="0"/>
                      </a:rPr>
                      <m:t>+608000</m:t>
                    </m:r>
                  </m:oMath>
                </a14:m>
                <a:endParaRPr lang="en-AU" sz="2800" dirty="0"/>
              </a:p>
            </p:txBody>
          </p:sp>
        </mc:Choice>
        <mc:Fallback xmlns="">
          <p:sp>
            <p:nvSpPr>
              <p:cNvPr id="8" name="TextBox 7">
                <a:extLst>
                  <a:ext uri="{FF2B5EF4-FFF2-40B4-BE49-F238E27FC236}">
                    <a16:creationId xmlns:a16="http://schemas.microsoft.com/office/drawing/2014/main" id="{99D57E35-1196-4DF1-91CB-E1774EF2FA61}"/>
                  </a:ext>
                </a:extLst>
              </p:cNvPr>
              <p:cNvSpPr txBox="1">
                <a:spLocks noRot="1" noChangeAspect="1" noMove="1" noResize="1" noEditPoints="1" noAdjustHandles="1" noChangeArrowheads="1" noChangeShapeType="1" noTextEdit="1"/>
              </p:cNvSpPr>
              <p:nvPr/>
            </p:nvSpPr>
            <p:spPr>
              <a:xfrm>
                <a:off x="6272462" y="2184011"/>
                <a:ext cx="5772444" cy="523220"/>
              </a:xfrm>
              <a:prstGeom prst="rect">
                <a:avLst/>
              </a:prstGeom>
              <a:blipFill>
                <a:blip r:embed="rId5"/>
                <a:stretch>
                  <a:fillRect l="-2218" t="-11628" b="-31395"/>
                </a:stretch>
              </a:blipFill>
            </p:spPr>
            <p:txBody>
              <a:bodyPr/>
              <a:lstStyle/>
              <a:p>
                <a:r>
                  <a:rPr lang="en-AU">
                    <a:noFill/>
                  </a:rPr>
                  <a:t> </a:t>
                </a:r>
              </a:p>
            </p:txBody>
          </p:sp>
        </mc:Fallback>
      </mc:AlternateContent>
    </p:spTree>
    <p:extLst>
      <p:ext uri="{BB962C8B-B14F-4D97-AF65-F5344CB8AC3E}">
        <p14:creationId xmlns:p14="http://schemas.microsoft.com/office/powerpoint/2010/main" val="4177191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187116"/>
            <a:ext cx="11389895" cy="5213684"/>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AU" altLang="en-US" sz="2000" dirty="0"/>
              <a:t>Noise.</a:t>
            </a:r>
          </a:p>
          <a:p>
            <a:pPr lvl="2">
              <a:lnSpc>
                <a:spcPct val="90000"/>
              </a:lnSpc>
            </a:pPr>
            <a:r>
              <a:rPr lang="en-AU" altLang="en-US" sz="2000" dirty="0"/>
              <a:t>Temperature.</a:t>
            </a:r>
          </a:p>
          <a:p>
            <a:pPr lvl="3">
              <a:lnSpc>
                <a:spcPct val="90000"/>
              </a:lnSpc>
            </a:pPr>
            <a:endParaRPr lang="en-US" altLang="en-US" sz="2000" dirty="0"/>
          </a:p>
          <a:p>
            <a:pPr lvl="1">
              <a:lnSpc>
                <a:spcPct val="90000"/>
              </a:lnSpc>
            </a:pPr>
            <a:endParaRPr lang="en-US" altLang="en-US" sz="2000" dirty="0"/>
          </a:p>
        </p:txBody>
      </p:sp>
      <p:pic>
        <p:nvPicPr>
          <p:cNvPr id="5" name="Picture 4">
            <a:extLst>
              <a:ext uri="{FF2B5EF4-FFF2-40B4-BE49-F238E27FC236}">
                <a16:creationId xmlns:a16="http://schemas.microsoft.com/office/drawing/2014/main" xmlns="" id="{307C8D94-FD01-4E64-9AB5-E80E926FCACF}"/>
              </a:ext>
            </a:extLst>
          </p:cNvPr>
          <p:cNvPicPr>
            <a:picLocks noChangeAspect="1"/>
          </p:cNvPicPr>
          <p:nvPr/>
        </p:nvPicPr>
        <p:blipFill>
          <a:blip r:embed="rId3"/>
          <a:stretch>
            <a:fillRect/>
          </a:stretch>
        </p:blipFill>
        <p:spPr>
          <a:xfrm>
            <a:off x="3813379" y="2238127"/>
            <a:ext cx="5108203" cy="3328483"/>
          </a:xfrm>
          <a:prstGeom prst="rect">
            <a:avLst/>
          </a:prstGeom>
        </p:spPr>
      </p:pic>
    </p:spTree>
    <p:extLst>
      <p:ext uri="{BB962C8B-B14F-4D97-AF65-F5344CB8AC3E}">
        <p14:creationId xmlns:p14="http://schemas.microsoft.com/office/powerpoint/2010/main" val="135049703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187116"/>
            <a:ext cx="11389895" cy="5213684"/>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AU" altLang="en-US" sz="2000" dirty="0"/>
              <a:t>Noise.</a:t>
            </a:r>
          </a:p>
          <a:p>
            <a:pPr lvl="2">
              <a:lnSpc>
                <a:spcPct val="90000"/>
              </a:lnSpc>
            </a:pPr>
            <a:r>
              <a:rPr lang="en-AU" altLang="en-US" sz="2000" dirty="0"/>
              <a:t>Temperature.</a:t>
            </a:r>
          </a:p>
          <a:p>
            <a:pPr lvl="2">
              <a:lnSpc>
                <a:spcPct val="90000"/>
              </a:lnSpc>
            </a:pPr>
            <a:r>
              <a:rPr lang="en-AU" altLang="en-US" sz="2000" dirty="0"/>
              <a:t>Solution.</a:t>
            </a:r>
          </a:p>
          <a:p>
            <a:pPr lvl="3">
              <a:lnSpc>
                <a:spcPct val="90000"/>
              </a:lnSpc>
            </a:pPr>
            <a:endParaRPr lang="en-US" altLang="en-US" sz="2000" dirty="0"/>
          </a:p>
          <a:p>
            <a:pPr lvl="1">
              <a:lnSpc>
                <a:spcPct val="90000"/>
              </a:lnSpc>
            </a:pPr>
            <a:endParaRPr lang="en-US" altLang="en-US" sz="2000" dirty="0"/>
          </a:p>
        </p:txBody>
      </p:sp>
      <p:pic>
        <p:nvPicPr>
          <p:cNvPr id="2" name="Picture 1">
            <a:extLst>
              <a:ext uri="{FF2B5EF4-FFF2-40B4-BE49-F238E27FC236}">
                <a16:creationId xmlns:a16="http://schemas.microsoft.com/office/drawing/2014/main" xmlns="" id="{05E61A79-2832-4C8A-99A8-81375E46C93E}"/>
              </a:ext>
            </a:extLst>
          </p:cNvPr>
          <p:cNvPicPr>
            <a:picLocks noChangeAspect="1"/>
          </p:cNvPicPr>
          <p:nvPr/>
        </p:nvPicPr>
        <p:blipFill>
          <a:blip r:embed="rId3"/>
          <a:stretch>
            <a:fillRect/>
          </a:stretch>
        </p:blipFill>
        <p:spPr>
          <a:xfrm>
            <a:off x="2887580" y="2253979"/>
            <a:ext cx="5566610" cy="4146821"/>
          </a:xfrm>
          <a:prstGeom prst="rect">
            <a:avLst/>
          </a:prstGeom>
        </p:spPr>
      </p:pic>
    </p:spTree>
    <p:extLst>
      <p:ext uri="{BB962C8B-B14F-4D97-AF65-F5344CB8AC3E}">
        <p14:creationId xmlns:p14="http://schemas.microsoft.com/office/powerpoint/2010/main" val="308677636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187116"/>
            <a:ext cx="11389895" cy="5213684"/>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AU" altLang="en-US" sz="2000" dirty="0"/>
              <a:t>Noise.</a:t>
            </a:r>
          </a:p>
          <a:p>
            <a:pPr lvl="2">
              <a:lnSpc>
                <a:spcPct val="90000"/>
              </a:lnSpc>
            </a:pPr>
            <a:r>
              <a:rPr lang="en-AU" altLang="en-US" sz="2000" dirty="0"/>
              <a:t>CPU Throttling.</a:t>
            </a:r>
            <a:endParaRPr lang="en-US" altLang="en-US" sz="2000" dirty="0"/>
          </a:p>
          <a:p>
            <a:pPr lvl="1">
              <a:lnSpc>
                <a:spcPct val="90000"/>
              </a:lnSpc>
            </a:pPr>
            <a:endParaRPr lang="en-US" altLang="en-US" sz="2000" dirty="0"/>
          </a:p>
        </p:txBody>
      </p:sp>
      <p:pic>
        <p:nvPicPr>
          <p:cNvPr id="5" name="Picture 4">
            <a:extLst>
              <a:ext uri="{FF2B5EF4-FFF2-40B4-BE49-F238E27FC236}">
                <a16:creationId xmlns:a16="http://schemas.microsoft.com/office/drawing/2014/main" xmlns="" id="{1DC1A78D-4DC6-46D5-9DF5-57F966E1E263}"/>
              </a:ext>
            </a:extLst>
          </p:cNvPr>
          <p:cNvPicPr>
            <a:picLocks noChangeAspect="1"/>
          </p:cNvPicPr>
          <p:nvPr/>
        </p:nvPicPr>
        <p:blipFill>
          <a:blip r:embed="rId3"/>
          <a:stretch>
            <a:fillRect/>
          </a:stretch>
        </p:blipFill>
        <p:spPr>
          <a:xfrm>
            <a:off x="6601325" y="2329773"/>
            <a:ext cx="5366085" cy="4013805"/>
          </a:xfrm>
          <a:prstGeom prst="rect">
            <a:avLst/>
          </a:prstGeom>
        </p:spPr>
      </p:pic>
      <p:sp>
        <p:nvSpPr>
          <p:cNvPr id="7" name="TextBox 6">
            <a:extLst>
              <a:ext uri="{FF2B5EF4-FFF2-40B4-BE49-F238E27FC236}">
                <a16:creationId xmlns:a16="http://schemas.microsoft.com/office/drawing/2014/main" xmlns="" id="{F29BE1F2-5C64-431A-B433-4C435A83B5AC}"/>
              </a:ext>
            </a:extLst>
          </p:cNvPr>
          <p:cNvSpPr txBox="1"/>
          <p:nvPr/>
        </p:nvSpPr>
        <p:spPr>
          <a:xfrm>
            <a:off x="8865220" y="5974246"/>
            <a:ext cx="1479176" cy="369332"/>
          </a:xfrm>
          <a:prstGeom prst="rect">
            <a:avLst/>
          </a:prstGeom>
          <a:noFill/>
        </p:spPr>
        <p:txBody>
          <a:bodyPr wrap="square" rtlCol="0">
            <a:spAutoFit/>
          </a:bodyPr>
          <a:lstStyle/>
          <a:p>
            <a:r>
              <a:rPr lang="en-AU" dirty="0">
                <a:solidFill>
                  <a:schemeClr val="tx1">
                    <a:lumMod val="65000"/>
                    <a:lumOff val="35000"/>
                  </a:schemeClr>
                </a:solidFill>
              </a:rPr>
              <a:t>Evaluations</a:t>
            </a:r>
          </a:p>
        </p:txBody>
      </p:sp>
      <p:sp>
        <p:nvSpPr>
          <p:cNvPr id="8" name="Rectangle 7">
            <a:extLst>
              <a:ext uri="{FF2B5EF4-FFF2-40B4-BE49-F238E27FC236}">
                <a16:creationId xmlns:a16="http://schemas.microsoft.com/office/drawing/2014/main" xmlns="" id="{7328C526-DF66-4A96-B637-6E6B20064084}"/>
              </a:ext>
            </a:extLst>
          </p:cNvPr>
          <p:cNvSpPr/>
          <p:nvPr/>
        </p:nvSpPr>
        <p:spPr>
          <a:xfrm>
            <a:off x="6654734" y="3311425"/>
            <a:ext cx="229309" cy="160020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TextBox 8">
            <a:extLst>
              <a:ext uri="{FF2B5EF4-FFF2-40B4-BE49-F238E27FC236}">
                <a16:creationId xmlns:a16="http://schemas.microsoft.com/office/drawing/2014/main" xmlns="" id="{E6EF59EB-75D5-447A-9D40-0FE53012CAE3}"/>
              </a:ext>
            </a:extLst>
          </p:cNvPr>
          <p:cNvSpPr txBox="1"/>
          <p:nvPr/>
        </p:nvSpPr>
        <p:spPr>
          <a:xfrm rot="16200000">
            <a:off x="5639001" y="3834830"/>
            <a:ext cx="2151529" cy="338554"/>
          </a:xfrm>
          <a:prstGeom prst="rect">
            <a:avLst/>
          </a:prstGeom>
          <a:noFill/>
        </p:spPr>
        <p:txBody>
          <a:bodyPr wrap="square" rtlCol="0">
            <a:spAutoFit/>
          </a:bodyPr>
          <a:lstStyle/>
          <a:p>
            <a:r>
              <a:rPr lang="en-AU" sz="1600" dirty="0">
                <a:solidFill>
                  <a:schemeClr val="accent2"/>
                </a:solidFill>
              </a:rPr>
              <a:t>CPU Speed (GHz)</a:t>
            </a:r>
          </a:p>
        </p:txBody>
      </p:sp>
      <p:pic>
        <p:nvPicPr>
          <p:cNvPr id="10" name="Picture 9">
            <a:extLst>
              <a:ext uri="{FF2B5EF4-FFF2-40B4-BE49-F238E27FC236}">
                <a16:creationId xmlns:a16="http://schemas.microsoft.com/office/drawing/2014/main" xmlns="" id="{5770576C-7DC9-4481-86ED-F5F6B07D3062}"/>
              </a:ext>
            </a:extLst>
          </p:cNvPr>
          <p:cNvPicPr>
            <a:picLocks noChangeAspect="1"/>
          </p:cNvPicPr>
          <p:nvPr/>
        </p:nvPicPr>
        <p:blipFill>
          <a:blip r:embed="rId4"/>
          <a:stretch>
            <a:fillRect/>
          </a:stretch>
        </p:blipFill>
        <p:spPr>
          <a:xfrm>
            <a:off x="637984" y="2329772"/>
            <a:ext cx="5791199" cy="4013805"/>
          </a:xfrm>
          <a:prstGeom prst="rect">
            <a:avLst/>
          </a:prstGeom>
        </p:spPr>
      </p:pic>
    </p:spTree>
    <p:extLst>
      <p:ext uri="{BB962C8B-B14F-4D97-AF65-F5344CB8AC3E}">
        <p14:creationId xmlns:p14="http://schemas.microsoft.com/office/powerpoint/2010/main" val="317569013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187116"/>
            <a:ext cx="11389895" cy="5213684"/>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AU" altLang="en-US" sz="2000" dirty="0"/>
              <a:t>Noise.</a:t>
            </a:r>
          </a:p>
          <a:p>
            <a:pPr lvl="2">
              <a:lnSpc>
                <a:spcPct val="90000"/>
              </a:lnSpc>
            </a:pPr>
            <a:r>
              <a:rPr lang="en-AU" altLang="en-US" sz="2000" dirty="0"/>
              <a:t>CPU Throttling.</a:t>
            </a:r>
          </a:p>
          <a:p>
            <a:pPr lvl="2">
              <a:lnSpc>
                <a:spcPct val="90000"/>
              </a:lnSpc>
            </a:pPr>
            <a:r>
              <a:rPr lang="en-AU" altLang="en-US" sz="2000" dirty="0"/>
              <a:t>Solution.</a:t>
            </a:r>
          </a:p>
          <a:p>
            <a:pPr lvl="3">
              <a:lnSpc>
                <a:spcPct val="90000"/>
              </a:lnSpc>
            </a:pPr>
            <a:r>
              <a:rPr lang="en-AU" altLang="en-US" sz="2000" dirty="0"/>
              <a:t>Median frequency: 1.4 GHz.</a:t>
            </a:r>
          </a:p>
          <a:p>
            <a:pPr marL="685800" lvl="3" indent="0">
              <a:lnSpc>
                <a:spcPct val="90000"/>
              </a:lnSpc>
              <a:buNone/>
            </a:pPr>
            <a:endParaRPr lang="en-US" altLang="en-US" sz="2000" dirty="0"/>
          </a:p>
          <a:p>
            <a:pPr lvl="1">
              <a:lnSpc>
                <a:spcPct val="90000"/>
              </a:lnSpc>
            </a:pPr>
            <a:endParaRPr lang="en-US" altLang="en-US" sz="2000" dirty="0"/>
          </a:p>
        </p:txBody>
      </p:sp>
      <p:sp>
        <p:nvSpPr>
          <p:cNvPr id="5" name="Rectangle 4">
            <a:extLst>
              <a:ext uri="{FF2B5EF4-FFF2-40B4-BE49-F238E27FC236}">
                <a16:creationId xmlns:a16="http://schemas.microsoft.com/office/drawing/2014/main" xmlns="" id="{E375FA3F-6C53-41A3-B78F-3A5442C82FD5}"/>
              </a:ext>
            </a:extLst>
          </p:cNvPr>
          <p:cNvSpPr/>
          <p:nvPr/>
        </p:nvSpPr>
        <p:spPr>
          <a:xfrm>
            <a:off x="4679576" y="1936377"/>
            <a:ext cx="7163360" cy="457999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graphicFrame>
        <p:nvGraphicFramePr>
          <p:cNvPr id="10" name="Chart 9">
            <a:extLst>
              <a:ext uri="{FF2B5EF4-FFF2-40B4-BE49-F238E27FC236}">
                <a16:creationId xmlns:a16="http://schemas.microsoft.com/office/drawing/2014/main" xmlns="" id="{9529795F-E7D8-477B-ACFC-566D58677D62}"/>
              </a:ext>
            </a:extLst>
          </p:cNvPr>
          <p:cNvGraphicFramePr>
            <a:graphicFrameLocks/>
          </p:cNvGraphicFramePr>
          <p:nvPr>
            <p:extLst>
              <p:ext uri="{D42A27DB-BD31-4B8C-83A1-F6EECF244321}">
                <p14:modId xmlns:p14="http://schemas.microsoft.com/office/powerpoint/2010/main" val="1727855673"/>
              </p:ext>
            </p:extLst>
          </p:nvPr>
        </p:nvGraphicFramePr>
        <p:xfrm>
          <a:off x="4585447" y="1936377"/>
          <a:ext cx="7257489" cy="4579995"/>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91916156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a:t>challenges</a:t>
            </a:r>
            <a:endParaRPr lang="en-US" altLang="en-US" sz="3200" dirty="0"/>
          </a:p>
        </p:txBody>
      </p:sp>
      <p:sp>
        <p:nvSpPr>
          <p:cNvPr id="137219" name="Rectangle 3"/>
          <p:cNvSpPr>
            <a:spLocks noGrp="1" noChangeArrowheads="1"/>
          </p:cNvSpPr>
          <p:nvPr>
            <p:ph idx="1"/>
          </p:nvPr>
        </p:nvSpPr>
        <p:spPr>
          <a:xfrm>
            <a:off x="577515" y="1187116"/>
            <a:ext cx="11389895" cy="5213684"/>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r>
              <a:rPr lang="en-AU" altLang="en-US" sz="2000" dirty="0"/>
              <a:t>Android Debug Bridge.</a:t>
            </a:r>
          </a:p>
          <a:p>
            <a:pPr lvl="2">
              <a:lnSpc>
                <a:spcPct val="90000"/>
              </a:lnSpc>
            </a:pPr>
            <a:r>
              <a:rPr lang="en-AU" altLang="en-US" sz="2000" dirty="0"/>
              <a:t>Deployment time.</a:t>
            </a:r>
          </a:p>
          <a:p>
            <a:pPr lvl="2">
              <a:lnSpc>
                <a:spcPct val="90000"/>
              </a:lnSpc>
            </a:pPr>
            <a:r>
              <a:rPr lang="en-AU" altLang="en-US" sz="2000" dirty="0"/>
              <a:t>Instability.</a:t>
            </a:r>
          </a:p>
          <a:p>
            <a:pPr lvl="2">
              <a:lnSpc>
                <a:spcPct val="90000"/>
              </a:lnSpc>
            </a:pPr>
            <a:r>
              <a:rPr lang="en-AU" altLang="en-US" sz="2000" dirty="0"/>
              <a:t>Connectivity Issues. </a:t>
            </a:r>
          </a:p>
          <a:p>
            <a:pPr lvl="1">
              <a:lnSpc>
                <a:spcPct val="90000"/>
              </a:lnSpc>
            </a:pPr>
            <a:endParaRPr lang="en-US" altLang="en-US" sz="2000" dirty="0"/>
          </a:p>
        </p:txBody>
      </p:sp>
      <p:pic>
        <p:nvPicPr>
          <p:cNvPr id="3" name="Picture 2" descr="A drawing of a cartoon character&#10;&#10;Description generated with high confidence">
            <a:extLst>
              <a:ext uri="{FF2B5EF4-FFF2-40B4-BE49-F238E27FC236}">
                <a16:creationId xmlns:a16="http://schemas.microsoft.com/office/drawing/2014/main" xmlns="" id="{A934B2EB-6274-4A94-A855-45AE0F0B197A}"/>
              </a:ext>
            </a:extLst>
          </p:cNvPr>
          <p:cNvPicPr>
            <a:picLocks noChangeAspect="1"/>
          </p:cNvPicPr>
          <p:nvPr/>
        </p:nvPicPr>
        <p:blipFill rotWithShape="1">
          <a:blip r:embed="rId3">
            <a:extLst>
              <a:ext uri="{28A0092B-C50C-407E-A947-70E740481C1C}">
                <a14:useLocalDpi xmlns:a14="http://schemas.microsoft.com/office/drawing/2010/main" val="0"/>
              </a:ext>
            </a:extLst>
          </a:blip>
          <a:srcRect b="8049"/>
          <a:stretch/>
        </p:blipFill>
        <p:spPr>
          <a:xfrm>
            <a:off x="7677525" y="2111188"/>
            <a:ext cx="4394200" cy="3993776"/>
          </a:xfrm>
          <a:prstGeom prst="rect">
            <a:avLst/>
          </a:prstGeom>
        </p:spPr>
      </p:pic>
    </p:spTree>
    <p:extLst>
      <p:ext uri="{BB962C8B-B14F-4D97-AF65-F5344CB8AC3E}">
        <p14:creationId xmlns:p14="http://schemas.microsoft.com/office/powerpoint/2010/main" val="121144833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dirty="0"/>
              <a:t>Experiment setup</a:t>
            </a:r>
          </a:p>
        </p:txBody>
      </p:sp>
      <p:sp>
        <p:nvSpPr>
          <p:cNvPr id="137219" name="Rectangle 3"/>
          <p:cNvSpPr>
            <a:spLocks noGrp="1" noChangeArrowheads="1"/>
          </p:cNvSpPr>
          <p:nvPr>
            <p:ph idx="1"/>
          </p:nvPr>
        </p:nvSpPr>
        <p:spPr>
          <a:xfrm>
            <a:off x="577515" y="1187116"/>
            <a:ext cx="11389895" cy="5213684"/>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endParaRPr lang="en-US" altLang="en-US" sz="2000" dirty="0"/>
          </a:p>
          <a:p>
            <a:pPr lvl="1">
              <a:lnSpc>
                <a:spcPct val="90000"/>
              </a:lnSpc>
            </a:pPr>
            <a:endParaRPr lang="en-US" altLang="en-US" sz="2000" dirty="0"/>
          </a:p>
        </p:txBody>
      </p:sp>
      <p:sp>
        <p:nvSpPr>
          <p:cNvPr id="7" name="Rectangle 3">
            <a:extLst>
              <a:ext uri="{FF2B5EF4-FFF2-40B4-BE49-F238E27FC236}">
                <a16:creationId xmlns:a16="http://schemas.microsoft.com/office/drawing/2014/main" xmlns="" id="{15E04D78-7BD6-4F07-B702-CE6AF1FF266D}"/>
              </a:ext>
            </a:extLst>
          </p:cNvPr>
          <p:cNvSpPr txBox="1">
            <a:spLocks noChangeArrowheads="1"/>
          </p:cNvSpPr>
          <p:nvPr/>
        </p:nvSpPr>
        <p:spPr>
          <a:xfrm>
            <a:off x="729915" y="1339516"/>
            <a:ext cx="11389895" cy="5213684"/>
          </a:xfrm>
          <a:prstGeom prst="rect">
            <a:avLst/>
          </a:prstGeom>
          <a:noFill/>
          <a:extLst>
            <a:ext uri="{909E8E84-426E-40DD-AFC4-6F175D3DCCD1}">
              <a14:hiddenFill xmlns:a14="http://schemas.microsoft.com/office/drawing/2010/main">
                <a:solidFill>
                  <a:srgbClr val="FFFF00"/>
                </a:solidFill>
              </a14:hiddenFill>
            </a:ext>
          </a:extLst>
        </p:spPr>
        <p:txBody>
          <a:bodyPr vert="horz" lIns="91440" tIns="45720" rIns="91440" bIns="45720" rtlCol="0">
            <a:normAutofit/>
          </a:bodyPr>
          <a:lst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a:lstStyle>
          <a:p>
            <a:pPr lvl="1">
              <a:lnSpc>
                <a:spcPct val="90000"/>
              </a:lnSpc>
            </a:pPr>
            <a:r>
              <a:rPr lang="en-US" altLang="en-US" sz="2800" dirty="0"/>
              <a:t>Population size: 20.</a:t>
            </a:r>
          </a:p>
          <a:p>
            <a:pPr lvl="2">
              <a:lnSpc>
                <a:spcPct val="90000"/>
              </a:lnSpc>
            </a:pPr>
            <a:r>
              <a:rPr lang="en-US" altLang="en-US" sz="2800" dirty="0"/>
              <a:t>First population.</a:t>
            </a:r>
          </a:p>
          <a:p>
            <a:pPr lvl="1">
              <a:lnSpc>
                <a:spcPct val="90000"/>
              </a:lnSpc>
            </a:pPr>
            <a:r>
              <a:rPr lang="en-US" altLang="en-US" sz="2800" dirty="0"/>
              <a:t>Generations: 17.</a:t>
            </a:r>
          </a:p>
          <a:p>
            <a:pPr lvl="1">
              <a:lnSpc>
                <a:spcPct val="90000"/>
              </a:lnSpc>
            </a:pPr>
            <a:r>
              <a:rPr lang="en-US" altLang="en-US" sz="2800" dirty="0"/>
              <a:t>Objectives: Energy &amp; Accuracy.</a:t>
            </a:r>
          </a:p>
          <a:p>
            <a:pPr lvl="1">
              <a:lnSpc>
                <a:spcPct val="90000"/>
              </a:lnSpc>
            </a:pPr>
            <a:r>
              <a:rPr lang="en-US" altLang="en-US" sz="2800" dirty="0"/>
              <a:t>Timeout: 2 mins.</a:t>
            </a:r>
          </a:p>
          <a:p>
            <a:pPr lvl="1">
              <a:lnSpc>
                <a:spcPct val="90000"/>
              </a:lnSpc>
            </a:pPr>
            <a:r>
              <a:rPr lang="en-US" altLang="en-US" sz="2800" dirty="0"/>
              <a:t>Recharge: 20 mins.</a:t>
            </a:r>
          </a:p>
          <a:p>
            <a:pPr lvl="1">
              <a:lnSpc>
                <a:spcPct val="90000"/>
              </a:lnSpc>
            </a:pPr>
            <a:r>
              <a:rPr lang="en-US" altLang="en-US" sz="2800" dirty="0"/>
              <a:t>Measurement frequency: 4Hz.</a:t>
            </a:r>
          </a:p>
        </p:txBody>
      </p:sp>
      <p:pic>
        <p:nvPicPr>
          <p:cNvPr id="4" name="Picture 3">
            <a:extLst>
              <a:ext uri="{FF2B5EF4-FFF2-40B4-BE49-F238E27FC236}">
                <a16:creationId xmlns:a16="http://schemas.microsoft.com/office/drawing/2014/main" xmlns="" id="{308E14F0-9B73-47D4-B084-E7D2AB62376C}"/>
              </a:ext>
            </a:extLst>
          </p:cNvPr>
          <p:cNvPicPr>
            <a:picLocks noChangeAspect="1"/>
          </p:cNvPicPr>
          <p:nvPr/>
        </p:nvPicPr>
        <p:blipFill>
          <a:blip r:embed="rId3"/>
          <a:stretch>
            <a:fillRect/>
          </a:stretch>
        </p:blipFill>
        <p:spPr>
          <a:xfrm>
            <a:off x="8418153" y="3926541"/>
            <a:ext cx="3321396" cy="2474259"/>
          </a:xfrm>
          <a:prstGeom prst="rect">
            <a:avLst/>
          </a:prstGeom>
        </p:spPr>
      </p:pic>
    </p:spTree>
    <p:extLst>
      <p:ext uri="{BB962C8B-B14F-4D97-AF65-F5344CB8AC3E}">
        <p14:creationId xmlns:p14="http://schemas.microsoft.com/office/powerpoint/2010/main" val="124599711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dirty="0"/>
              <a:t>result</a:t>
            </a:r>
          </a:p>
        </p:txBody>
      </p:sp>
      <p:sp>
        <p:nvSpPr>
          <p:cNvPr id="137219" name="Rectangle 3"/>
          <p:cNvSpPr>
            <a:spLocks noGrp="1" noChangeArrowheads="1"/>
          </p:cNvSpPr>
          <p:nvPr>
            <p:ph idx="1"/>
          </p:nvPr>
        </p:nvSpPr>
        <p:spPr>
          <a:xfrm>
            <a:off x="577515" y="1187116"/>
            <a:ext cx="11389895" cy="5213684"/>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endParaRPr lang="en-US" altLang="en-US" sz="2000" dirty="0"/>
          </a:p>
          <a:p>
            <a:pPr lvl="1">
              <a:lnSpc>
                <a:spcPct val="90000"/>
              </a:lnSpc>
            </a:pPr>
            <a:endParaRPr lang="en-US" altLang="en-US" sz="2000" dirty="0"/>
          </a:p>
        </p:txBody>
      </p:sp>
      <p:pic>
        <p:nvPicPr>
          <p:cNvPr id="2" name="Picture 1">
            <a:extLst>
              <a:ext uri="{FF2B5EF4-FFF2-40B4-BE49-F238E27FC236}">
                <a16:creationId xmlns:a16="http://schemas.microsoft.com/office/drawing/2014/main" xmlns="" id="{E7DBC8A9-3AA8-497D-B529-BA9868A84CB6}"/>
              </a:ext>
            </a:extLst>
          </p:cNvPr>
          <p:cNvPicPr>
            <a:picLocks noChangeAspect="1"/>
          </p:cNvPicPr>
          <p:nvPr/>
        </p:nvPicPr>
        <p:blipFill>
          <a:blip r:embed="rId3"/>
          <a:stretch>
            <a:fillRect/>
          </a:stretch>
        </p:blipFill>
        <p:spPr>
          <a:xfrm>
            <a:off x="2990919" y="1831225"/>
            <a:ext cx="5575566" cy="4569575"/>
          </a:xfrm>
          <a:prstGeom prst="rect">
            <a:avLst/>
          </a:prstGeom>
        </p:spPr>
      </p:pic>
      <p:sp>
        <p:nvSpPr>
          <p:cNvPr id="3" name="TextBox 2"/>
          <p:cNvSpPr txBox="1"/>
          <p:nvPr/>
        </p:nvSpPr>
        <p:spPr>
          <a:xfrm>
            <a:off x="8790742" y="5580993"/>
            <a:ext cx="2952411" cy="369332"/>
          </a:xfrm>
          <a:prstGeom prst="rect">
            <a:avLst/>
          </a:prstGeom>
          <a:noFill/>
        </p:spPr>
        <p:txBody>
          <a:bodyPr wrap="none" rtlCol="0">
            <a:spAutoFit/>
          </a:bodyPr>
          <a:lstStyle/>
          <a:p>
            <a:r>
              <a:rPr lang="en-AU" dirty="0" smtClean="0"/>
              <a:t>Orange: </a:t>
            </a:r>
            <a:r>
              <a:rPr lang="en-AU" smtClean="0"/>
              <a:t>original configuration</a:t>
            </a:r>
            <a:endParaRPr lang="en-AU"/>
          </a:p>
        </p:txBody>
      </p:sp>
    </p:spTree>
    <p:extLst>
      <p:ext uri="{BB962C8B-B14F-4D97-AF65-F5344CB8AC3E}">
        <p14:creationId xmlns:p14="http://schemas.microsoft.com/office/powerpoint/2010/main" val="10328402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7218" name="Rectangle 2"/>
          <p:cNvSpPr>
            <a:spLocks noGrp="1" noChangeArrowheads="1"/>
          </p:cNvSpPr>
          <p:nvPr>
            <p:ph type="title"/>
          </p:nvPr>
        </p:nvSpPr>
        <p:spPr>
          <a:xfrm>
            <a:off x="1766500" y="118265"/>
            <a:ext cx="8363824" cy="953278"/>
          </a:xfrm>
        </p:spPr>
        <p:txBody>
          <a:bodyPr/>
          <a:lstStyle/>
          <a:p>
            <a:r>
              <a:rPr lang="en-US" altLang="en-US" sz="3200" dirty="0"/>
              <a:t>result</a:t>
            </a:r>
          </a:p>
        </p:txBody>
      </p:sp>
      <p:sp>
        <p:nvSpPr>
          <p:cNvPr id="137219" name="Rectangle 3"/>
          <p:cNvSpPr>
            <a:spLocks noGrp="1" noChangeArrowheads="1"/>
          </p:cNvSpPr>
          <p:nvPr>
            <p:ph idx="1"/>
          </p:nvPr>
        </p:nvSpPr>
        <p:spPr>
          <a:xfrm>
            <a:off x="577515" y="1187116"/>
            <a:ext cx="11389895" cy="5213684"/>
          </a:xfrm>
          <a:noFill/>
          <a:extLst>
            <a:ext uri="{909E8E84-426E-40DD-AFC4-6F175D3DCCD1}">
              <a14:hiddenFill xmlns:a14="http://schemas.microsoft.com/office/drawing/2010/main">
                <a:solidFill>
                  <a:srgbClr val="FFFF00"/>
                </a:solidFill>
              </a14:hiddenFill>
            </a:ext>
          </a:extLst>
        </p:spPr>
        <p:txBody>
          <a:bodyPr/>
          <a:lstStyle/>
          <a:p>
            <a:pPr lvl="1">
              <a:lnSpc>
                <a:spcPct val="90000"/>
              </a:lnSpc>
            </a:pPr>
            <a:endParaRPr lang="en-US" altLang="en-US" sz="2000" dirty="0"/>
          </a:p>
          <a:p>
            <a:pPr lvl="1">
              <a:lnSpc>
                <a:spcPct val="90000"/>
              </a:lnSpc>
            </a:pPr>
            <a:endParaRPr lang="en-US" altLang="en-US" sz="2000" dirty="0"/>
          </a:p>
        </p:txBody>
      </p:sp>
      <p:grpSp>
        <p:nvGrpSpPr>
          <p:cNvPr id="4" name="Group 3"/>
          <p:cNvGrpSpPr/>
          <p:nvPr/>
        </p:nvGrpSpPr>
        <p:grpSpPr>
          <a:xfrm>
            <a:off x="672044" y="1659620"/>
            <a:ext cx="5413138" cy="4516589"/>
            <a:chOff x="3241843" y="1659620"/>
            <a:chExt cx="5413138" cy="4516589"/>
          </a:xfrm>
        </p:grpSpPr>
        <p:pic>
          <p:nvPicPr>
            <p:cNvPr id="3" name="Picture 2">
              <a:extLst>
                <a:ext uri="{FF2B5EF4-FFF2-40B4-BE49-F238E27FC236}">
                  <a16:creationId xmlns:a16="http://schemas.microsoft.com/office/drawing/2014/main" xmlns="" id="{451569D0-976E-41C3-8E06-D3CDAD3ED5C3}"/>
                </a:ext>
              </a:extLst>
            </p:cNvPr>
            <p:cNvPicPr>
              <a:picLocks noChangeAspect="1"/>
            </p:cNvPicPr>
            <p:nvPr/>
          </p:nvPicPr>
          <p:blipFill>
            <a:blip r:embed="rId3"/>
            <a:stretch>
              <a:fillRect/>
            </a:stretch>
          </p:blipFill>
          <p:spPr>
            <a:xfrm>
              <a:off x="3241843" y="1659620"/>
              <a:ext cx="5413138" cy="4516589"/>
            </a:xfrm>
            <a:prstGeom prst="rect">
              <a:avLst/>
            </a:prstGeom>
          </p:spPr>
        </p:pic>
        <p:sp>
          <p:nvSpPr>
            <p:cNvPr id="5" name="TextBox 4"/>
            <p:cNvSpPr txBox="1"/>
            <p:nvPr/>
          </p:nvSpPr>
          <p:spPr>
            <a:xfrm>
              <a:off x="5527283" y="2112583"/>
              <a:ext cx="1500732" cy="276999"/>
            </a:xfrm>
            <a:prstGeom prst="rect">
              <a:avLst/>
            </a:prstGeom>
            <a:noFill/>
          </p:spPr>
          <p:txBody>
            <a:bodyPr wrap="none" rtlCol="0">
              <a:spAutoFit/>
            </a:bodyPr>
            <a:lstStyle/>
            <a:p>
              <a:r>
                <a:rPr lang="en-AU" sz="1200" smtClean="0"/>
                <a:t>original configuration</a:t>
              </a:r>
              <a:endParaRPr lang="en-AU" sz="1200"/>
            </a:p>
          </p:txBody>
        </p:sp>
      </p:grpSp>
      <p:sp>
        <p:nvSpPr>
          <p:cNvPr id="6" name="TextBox 5"/>
          <p:cNvSpPr txBox="1"/>
          <p:nvPr/>
        </p:nvSpPr>
        <p:spPr>
          <a:xfrm>
            <a:off x="6743656" y="2112582"/>
            <a:ext cx="5223754" cy="3108543"/>
          </a:xfrm>
          <a:prstGeom prst="rect">
            <a:avLst/>
          </a:prstGeom>
          <a:noFill/>
        </p:spPr>
        <p:txBody>
          <a:bodyPr wrap="square" rtlCol="0">
            <a:spAutoFit/>
          </a:bodyPr>
          <a:lstStyle/>
          <a:p>
            <a:r>
              <a:rPr lang="en-AU" sz="2800" dirty="0" smtClean="0"/>
              <a:t>Summary:</a:t>
            </a:r>
          </a:p>
          <a:p>
            <a:pPr marL="285750" indent="-285750">
              <a:buFont typeface="Arial" charset="0"/>
              <a:buChar char="•"/>
            </a:pPr>
            <a:r>
              <a:rPr lang="en-AU" sz="2800" dirty="0" smtClean="0"/>
              <a:t>1 year of coding and learning</a:t>
            </a:r>
          </a:p>
          <a:p>
            <a:pPr marL="285750" indent="-285750">
              <a:buFont typeface="Arial" charset="0"/>
              <a:buChar char="•"/>
            </a:pPr>
            <a:r>
              <a:rPr lang="en-AU" sz="2800" dirty="0"/>
              <a:t>super “smart” OS and Android tools</a:t>
            </a:r>
          </a:p>
          <a:p>
            <a:pPr marL="285750" indent="-285750">
              <a:buFont typeface="Arial" charset="0"/>
              <a:buChar char="•"/>
            </a:pPr>
            <a:r>
              <a:rPr lang="en-AU" sz="2800" dirty="0" smtClean="0"/>
              <a:t>internal sensor: super noisy in short evaluations, pretty good for longer evaluations</a:t>
            </a:r>
          </a:p>
        </p:txBody>
      </p:sp>
    </p:spTree>
    <p:extLst>
      <p:ext uri="{BB962C8B-B14F-4D97-AF65-F5344CB8AC3E}">
        <p14:creationId xmlns:p14="http://schemas.microsoft.com/office/powerpoint/2010/main" val="290820125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72" name="Rectangle 71"/>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918509"/>
            <a:ext cx="12192000" cy="193949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98" name="Rectangle 2"/>
          <p:cNvSpPr>
            <a:spLocks noGrp="1" noChangeArrowheads="1"/>
          </p:cNvSpPr>
          <p:nvPr>
            <p:ph type="ctrTitle"/>
          </p:nvPr>
        </p:nvSpPr>
        <p:spPr>
          <a:xfrm>
            <a:off x="1600200" y="1813949"/>
            <a:ext cx="8991600" cy="1264762"/>
          </a:xfrm>
        </p:spPr>
        <p:txBody>
          <a:bodyPr>
            <a:normAutofit/>
          </a:bodyPr>
          <a:lstStyle/>
          <a:p>
            <a:pPr>
              <a:lnSpc>
                <a:spcPct val="70000"/>
              </a:lnSpc>
            </a:pPr>
            <a:r>
              <a:rPr lang="en-AU" altLang="zh-CN" sz="2400" dirty="0">
                <a:ea typeface="宋体" panose="02010600030101010101" pitchFamily="2" charset="-122"/>
              </a:rPr>
              <a:t>Deep Parameter Optimisation on Android Smartphones </a:t>
            </a:r>
            <a:r>
              <a:rPr lang="en-AU" altLang="zh-CN" sz="2400" dirty="0" smtClean="0">
                <a:ea typeface="宋体" panose="02010600030101010101" pitchFamily="2" charset="-122"/>
              </a:rPr>
              <a:t>for Energy </a:t>
            </a:r>
            <a:r>
              <a:rPr lang="en-AU" altLang="zh-CN" sz="2400" dirty="0">
                <a:ea typeface="宋体" panose="02010600030101010101" pitchFamily="2" charset="-122"/>
              </a:rPr>
              <a:t>Minimisation </a:t>
            </a:r>
            <a:r>
              <a:rPr lang="en-AU" altLang="zh-CN" sz="2400" dirty="0" smtClean="0">
                <a:ea typeface="宋体" panose="02010600030101010101" pitchFamily="2" charset="-122"/>
              </a:rPr>
              <a:t/>
            </a:r>
            <a:br>
              <a:rPr lang="en-AU" altLang="zh-CN" sz="2400" dirty="0" smtClean="0">
                <a:ea typeface="宋体" panose="02010600030101010101" pitchFamily="2" charset="-122"/>
              </a:rPr>
            </a:br>
            <a:r>
              <a:rPr lang="en-AU" altLang="zh-CN" sz="2400" dirty="0" smtClean="0">
                <a:ea typeface="宋体" panose="02010600030101010101" pitchFamily="2" charset="-122"/>
              </a:rPr>
              <a:t>- </a:t>
            </a:r>
            <a:r>
              <a:rPr lang="en-AU" altLang="zh-CN" sz="2400" dirty="0">
                <a:ea typeface="宋体" panose="02010600030101010101" pitchFamily="2" charset="-122"/>
              </a:rPr>
              <a:t>A Tale of Woe and a </a:t>
            </a:r>
            <a:r>
              <a:rPr lang="en-AU" altLang="zh-CN" sz="2400" dirty="0" smtClean="0">
                <a:ea typeface="宋体" panose="02010600030101010101" pitchFamily="2" charset="-122"/>
              </a:rPr>
              <a:t>Proof-of-Concept -</a:t>
            </a:r>
            <a:endParaRPr lang="en-US" altLang="zh-CN" sz="2400" dirty="0">
              <a:ea typeface="宋体" panose="02010600030101010101" pitchFamily="2" charset="-122"/>
            </a:endParaRPr>
          </a:p>
        </p:txBody>
      </p:sp>
      <p:sp>
        <p:nvSpPr>
          <p:cNvPr id="4099" name="Rectangle 3"/>
          <p:cNvSpPr>
            <a:spLocks noGrp="1" noChangeArrowheads="1"/>
          </p:cNvSpPr>
          <p:nvPr>
            <p:ph type="subTitle" idx="1"/>
          </p:nvPr>
        </p:nvSpPr>
        <p:spPr>
          <a:xfrm>
            <a:off x="2695194" y="4257044"/>
            <a:ext cx="6801612" cy="661465"/>
          </a:xfrm>
        </p:spPr>
        <p:txBody>
          <a:bodyPr>
            <a:noAutofit/>
          </a:bodyPr>
          <a:lstStyle/>
          <a:p>
            <a:pPr>
              <a:lnSpc>
                <a:spcPct val="80000"/>
              </a:lnSpc>
            </a:pPr>
            <a:r>
              <a:rPr lang="en-US" altLang="zh-CN" sz="2400" dirty="0">
                <a:solidFill>
                  <a:srgbClr val="FFFFFF"/>
                </a:solidFill>
                <a:ea typeface="宋体" panose="02010600030101010101" pitchFamily="2" charset="-122"/>
              </a:rPr>
              <a:t>Mahmoud A. </a:t>
            </a:r>
            <a:r>
              <a:rPr lang="en-US" altLang="zh-CN" sz="2400" dirty="0" err="1">
                <a:solidFill>
                  <a:srgbClr val="FFFFFF"/>
                </a:solidFill>
                <a:ea typeface="宋体" panose="02010600030101010101" pitchFamily="2" charset="-122"/>
              </a:rPr>
              <a:t>Bokhari</a:t>
            </a:r>
            <a:r>
              <a:rPr lang="en-US" altLang="zh-CN" sz="2400" dirty="0">
                <a:solidFill>
                  <a:srgbClr val="FFFFFF"/>
                </a:solidFill>
                <a:ea typeface="宋体" panose="02010600030101010101" pitchFamily="2" charset="-122"/>
              </a:rPr>
              <a:t>, Bobby R. Bruce (</a:t>
            </a:r>
            <a:r>
              <a:rPr lang="en-US" altLang="zh-CN" sz="2400" dirty="0" smtClean="0">
                <a:solidFill>
                  <a:srgbClr val="FFFFFF"/>
                </a:solidFill>
                <a:ea typeface="宋体" panose="02010600030101010101" pitchFamily="2" charset="-122"/>
              </a:rPr>
              <a:t>UCL),</a:t>
            </a:r>
            <a:br>
              <a:rPr lang="en-US" altLang="zh-CN" sz="2400" dirty="0" smtClean="0">
                <a:solidFill>
                  <a:srgbClr val="FFFFFF"/>
                </a:solidFill>
                <a:ea typeface="宋体" panose="02010600030101010101" pitchFamily="2" charset="-122"/>
              </a:rPr>
            </a:br>
            <a:r>
              <a:rPr lang="en-US" altLang="zh-CN" sz="2400" dirty="0" smtClean="0">
                <a:solidFill>
                  <a:srgbClr val="FFFFFF"/>
                </a:solidFill>
                <a:ea typeface="宋体" panose="02010600030101010101" pitchFamily="2" charset="-122"/>
              </a:rPr>
              <a:t>Brad </a:t>
            </a:r>
            <a:r>
              <a:rPr lang="en-US" altLang="zh-CN" sz="2400" dirty="0">
                <a:solidFill>
                  <a:srgbClr val="FFFFFF"/>
                </a:solidFill>
                <a:ea typeface="宋体" panose="02010600030101010101" pitchFamily="2" charset="-122"/>
              </a:rPr>
              <a:t>Alexander and Markus Wagner</a:t>
            </a:r>
          </a:p>
        </p:txBody>
      </p:sp>
      <p:sp>
        <p:nvSpPr>
          <p:cNvPr id="2" name="TextBox 1"/>
          <p:cNvSpPr txBox="1"/>
          <p:nvPr/>
        </p:nvSpPr>
        <p:spPr>
          <a:xfrm>
            <a:off x="2414928" y="5888254"/>
            <a:ext cx="7362144" cy="369332"/>
          </a:xfrm>
          <a:prstGeom prst="rect">
            <a:avLst/>
          </a:prstGeom>
          <a:solidFill>
            <a:schemeClr val="bg1"/>
          </a:solidFill>
        </p:spPr>
        <p:txBody>
          <a:bodyPr wrap="none" rtlCol="0">
            <a:spAutoFit/>
          </a:bodyPr>
          <a:lstStyle/>
          <a:p>
            <a:r>
              <a:rPr lang="en-AU" dirty="0"/>
              <a:t>Full paper: </a:t>
            </a:r>
            <a:r>
              <a:rPr lang="en-AU" dirty="0">
                <a:hlinkClick r:id="rId3"/>
              </a:rPr>
              <a:t>http://cs.adelaide.edu.au/~</a:t>
            </a:r>
            <a:r>
              <a:rPr lang="en-AU" dirty="0" smtClean="0">
                <a:hlinkClick r:id="rId3"/>
              </a:rPr>
              <a:t>markus/pub/2017gecco-deepandroid.pdf</a:t>
            </a:r>
            <a:r>
              <a:rPr lang="en-AU" dirty="0" smtClean="0"/>
              <a:t> </a:t>
            </a:r>
            <a:endParaRPr lang="en-AU" dirty="0"/>
          </a:p>
        </p:txBody>
      </p:sp>
    </p:spTree>
    <p:extLst>
      <p:ext uri="{BB962C8B-B14F-4D97-AF65-F5344CB8AC3E}">
        <p14:creationId xmlns:p14="http://schemas.microsoft.com/office/powerpoint/2010/main" val="14885798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90274" y="568171"/>
            <a:ext cx="7766760" cy="6121494"/>
          </a:xfrm>
          <a:prstGeom prst="rect">
            <a:avLst/>
          </a:prstGeom>
        </p:spPr>
      </p:pic>
      <p:sp>
        <p:nvSpPr>
          <p:cNvPr id="3" name="Content Placeholder 2"/>
          <p:cNvSpPr>
            <a:spLocks noGrp="1"/>
          </p:cNvSpPr>
          <p:nvPr>
            <p:ph idx="1"/>
          </p:nvPr>
        </p:nvSpPr>
        <p:spPr>
          <a:xfrm>
            <a:off x="838200" y="568171"/>
            <a:ext cx="10515600" cy="5608792"/>
          </a:xfrm>
        </p:spPr>
        <p:txBody>
          <a:bodyPr>
            <a:normAutofit/>
          </a:bodyPr>
          <a:lstStyle/>
          <a:p>
            <a:pPr marL="0" indent="0" algn="ctr">
              <a:buNone/>
            </a:pPr>
            <a:endParaRPr lang="en-AU" sz="7200" dirty="0" smtClean="0"/>
          </a:p>
          <a:p>
            <a:pPr marL="0" indent="0" algn="ctr">
              <a:buNone/>
            </a:pPr>
            <a:endParaRPr lang="en-AU" sz="7200" dirty="0"/>
          </a:p>
        </p:txBody>
      </p:sp>
      <p:sp>
        <p:nvSpPr>
          <p:cNvPr id="4" name="TextBox 3"/>
          <p:cNvSpPr txBox="1"/>
          <p:nvPr/>
        </p:nvSpPr>
        <p:spPr>
          <a:xfrm>
            <a:off x="232980" y="568171"/>
            <a:ext cx="2778234" cy="1384995"/>
          </a:xfrm>
          <a:prstGeom prst="rect">
            <a:avLst/>
          </a:prstGeom>
          <a:noFill/>
        </p:spPr>
        <p:txBody>
          <a:bodyPr wrap="square" rtlCol="0">
            <a:spAutoFit/>
          </a:bodyPr>
          <a:lstStyle/>
          <a:p>
            <a:r>
              <a:rPr lang="en-AU" sz="2800" dirty="0" smtClean="0"/>
              <a:t>Maslow’s hierarchy of needs</a:t>
            </a:r>
            <a:endParaRPr lang="en-AU" sz="2800" dirty="0"/>
          </a:p>
        </p:txBody>
      </p:sp>
      <p:grpSp>
        <p:nvGrpSpPr>
          <p:cNvPr id="8" name="Group 7"/>
          <p:cNvGrpSpPr/>
          <p:nvPr/>
        </p:nvGrpSpPr>
        <p:grpSpPr>
          <a:xfrm>
            <a:off x="3190274" y="4086112"/>
            <a:ext cx="7073078" cy="2298922"/>
            <a:chOff x="3190274" y="4086112"/>
            <a:chExt cx="7073078" cy="2298922"/>
          </a:xfrm>
          <a:solidFill>
            <a:srgbClr val="FFFFFF">
              <a:alpha val="98000"/>
            </a:srgbClr>
          </a:solidFill>
        </p:grpSpPr>
        <p:sp>
          <p:nvSpPr>
            <p:cNvPr id="5" name="TextBox 4"/>
            <p:cNvSpPr txBox="1"/>
            <p:nvPr/>
          </p:nvSpPr>
          <p:spPr>
            <a:xfrm>
              <a:off x="3553326" y="4086112"/>
              <a:ext cx="945931" cy="504497"/>
            </a:xfrm>
            <a:prstGeom prst="rect">
              <a:avLst/>
            </a:prstGeom>
            <a:grpFill/>
          </p:spPr>
          <p:txBody>
            <a:bodyPr wrap="square" rtlCol="0">
              <a:spAutoFit/>
            </a:bodyPr>
            <a:lstStyle/>
            <a:p>
              <a:endParaRPr lang="en-AU"/>
            </a:p>
          </p:txBody>
        </p:sp>
        <p:sp>
          <p:nvSpPr>
            <p:cNvPr id="6" name="TextBox 5"/>
            <p:cNvSpPr txBox="1"/>
            <p:nvPr/>
          </p:nvSpPr>
          <p:spPr>
            <a:xfrm>
              <a:off x="9117725" y="4177856"/>
              <a:ext cx="945931" cy="504497"/>
            </a:xfrm>
            <a:prstGeom prst="rect">
              <a:avLst/>
            </a:prstGeom>
            <a:grpFill/>
          </p:spPr>
          <p:txBody>
            <a:bodyPr wrap="square" rtlCol="0">
              <a:spAutoFit/>
            </a:bodyPr>
            <a:lstStyle/>
            <a:p>
              <a:endParaRPr lang="en-AU"/>
            </a:p>
          </p:txBody>
        </p:sp>
        <p:sp>
          <p:nvSpPr>
            <p:cNvPr id="7" name="TextBox 6"/>
            <p:cNvSpPr txBox="1"/>
            <p:nvPr/>
          </p:nvSpPr>
          <p:spPr>
            <a:xfrm>
              <a:off x="3190274" y="4387893"/>
              <a:ext cx="7073078" cy="1997141"/>
            </a:xfrm>
            <a:prstGeom prst="rect">
              <a:avLst/>
            </a:prstGeom>
            <a:grpFill/>
          </p:spPr>
          <p:txBody>
            <a:bodyPr wrap="square" rtlCol="0">
              <a:spAutoFit/>
            </a:bodyPr>
            <a:lstStyle/>
            <a:p>
              <a:endParaRPr lang="en-AU"/>
            </a:p>
          </p:txBody>
        </p:sp>
      </p:grpSp>
      <p:sp>
        <p:nvSpPr>
          <p:cNvPr id="9" name="TextBox 8"/>
          <p:cNvSpPr txBox="1"/>
          <p:nvPr/>
        </p:nvSpPr>
        <p:spPr>
          <a:xfrm>
            <a:off x="1189462" y="1426174"/>
            <a:ext cx="622286" cy="523220"/>
          </a:xfrm>
          <a:prstGeom prst="rect">
            <a:avLst/>
          </a:prstGeom>
          <a:noFill/>
        </p:spPr>
        <p:txBody>
          <a:bodyPr wrap="none" rtlCol="0">
            <a:spAutoFit/>
          </a:bodyPr>
          <a:lstStyle/>
          <a:p>
            <a:r>
              <a:rPr lang="en-AU" sz="2800" smtClean="0"/>
              <a:t>2.0</a:t>
            </a:r>
            <a:endParaRPr lang="en-AU" sz="2800"/>
          </a:p>
        </p:txBody>
      </p:sp>
    </p:spTree>
    <p:extLst>
      <p:ext uri="{BB962C8B-B14F-4D97-AF65-F5344CB8AC3E}">
        <p14:creationId xmlns:p14="http://schemas.microsoft.com/office/powerpoint/2010/main" val="1844596242"/>
      </p:ext>
    </p:extLst>
  </p:cSld>
  <p:clrMapOvr>
    <a:masterClrMapping/>
  </p:clrMapOvr>
  <mc:AlternateContent xmlns:mc="http://schemas.openxmlformats.org/markup-compatibility/2006" xmlns:p14="http://schemas.microsoft.com/office/powerpoint/2010/main">
    <mc:Choice Requires="p14">
      <p:transition spd="slow" p14:dur="2000" advClick="0" advTm="4000"/>
    </mc:Choice>
    <mc:Fallback xmlns="">
      <p:transition spd="slow" advClick="0" advTm="400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9" presetClass="exit" presetSubtype="0" fill="hold" nodeType="withEffect">
                                  <p:stCondLst>
                                    <p:cond delay="0"/>
                                  </p:stCondLst>
                                  <p:childTnLst>
                                    <p:animEffect transition="out" filter="dissolve">
                                      <p:cBhvr>
                                        <p:cTn id="8" dur="500"/>
                                        <p:tgtEl>
                                          <p:spTgt spid="8"/>
                                        </p:tgtEl>
                                      </p:cBhvr>
                                    </p:animEffect>
                                    <p:set>
                                      <p:cBhvr>
                                        <p:cTn id="9"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2379578" y="16041"/>
            <a:ext cx="9122611" cy="6841959"/>
            <a:chOff x="2379578" y="16041"/>
            <a:chExt cx="9122611" cy="6841959"/>
          </a:xfrm>
        </p:grpSpPr>
        <p:pic>
          <p:nvPicPr>
            <p:cNvPr id="5" name="Picture 4"/>
            <p:cNvPicPr>
              <a:picLocks noChangeAspect="1"/>
            </p:cNvPicPr>
            <p:nvPr/>
          </p:nvPicPr>
          <p:blipFill>
            <a:blip r:embed="rId2"/>
            <a:stretch>
              <a:fillRect/>
            </a:stretch>
          </p:blipFill>
          <p:spPr>
            <a:xfrm>
              <a:off x="2379578" y="16041"/>
              <a:ext cx="9122611" cy="6841959"/>
            </a:xfrm>
            <a:prstGeom prst="rect">
              <a:avLst/>
            </a:prstGeom>
          </p:spPr>
        </p:pic>
        <p:sp>
          <p:nvSpPr>
            <p:cNvPr id="2" name="TextBox 1"/>
            <p:cNvSpPr txBox="1"/>
            <p:nvPr/>
          </p:nvSpPr>
          <p:spPr>
            <a:xfrm>
              <a:off x="2379578" y="6550223"/>
              <a:ext cx="1878015" cy="307777"/>
            </a:xfrm>
            <a:prstGeom prst="rect">
              <a:avLst/>
            </a:prstGeom>
            <a:noFill/>
          </p:spPr>
          <p:txBody>
            <a:bodyPr wrap="square" rtlCol="0">
              <a:spAutoFit/>
            </a:bodyPr>
            <a:lstStyle/>
            <a:p>
              <a:r>
                <a:rPr lang="de-DE" sz="1400" dirty="0" smtClean="0">
                  <a:solidFill>
                    <a:schemeClr val="bg1"/>
                  </a:solidFill>
                </a:rPr>
                <a:t>© </a:t>
              </a:r>
              <a:r>
                <a:rPr lang="en-AU" sz="1400" dirty="0" smtClean="0">
                  <a:solidFill>
                    <a:schemeClr val="bg1"/>
                  </a:solidFill>
                </a:rPr>
                <a:t>Markus Wagner</a:t>
              </a:r>
              <a:endParaRPr lang="en-AU" sz="1400" dirty="0">
                <a:solidFill>
                  <a:schemeClr val="bg1"/>
                </a:solidFill>
              </a:endParaRPr>
            </a:p>
          </p:txBody>
        </p:sp>
      </p:grpSp>
      <p:sp>
        <p:nvSpPr>
          <p:cNvPr id="6" name="TextBox 5"/>
          <p:cNvSpPr txBox="1"/>
          <p:nvPr/>
        </p:nvSpPr>
        <p:spPr>
          <a:xfrm>
            <a:off x="232980" y="2320630"/>
            <a:ext cx="1794787" cy="646331"/>
          </a:xfrm>
          <a:prstGeom prst="rect">
            <a:avLst/>
          </a:prstGeom>
          <a:noFill/>
        </p:spPr>
        <p:txBody>
          <a:bodyPr wrap="none" rtlCol="0">
            <a:spAutoFit/>
          </a:bodyPr>
          <a:lstStyle/>
          <a:p>
            <a:r>
              <a:rPr lang="en-AU" dirty="0" smtClean="0"/>
              <a:t>Photo taken in </a:t>
            </a:r>
            <a:br>
              <a:rPr lang="en-AU" dirty="0" smtClean="0"/>
            </a:br>
            <a:r>
              <a:rPr lang="en-AU" dirty="0" smtClean="0"/>
              <a:t>Malaga, July 2017</a:t>
            </a:r>
            <a:endParaRPr lang="en-AU" dirty="0"/>
          </a:p>
        </p:txBody>
      </p:sp>
      <p:sp>
        <p:nvSpPr>
          <p:cNvPr id="7" name="Rectangle 6"/>
          <p:cNvSpPr/>
          <p:nvPr/>
        </p:nvSpPr>
        <p:spPr>
          <a:xfrm>
            <a:off x="3681663" y="962525"/>
            <a:ext cx="1411705" cy="1315453"/>
          </a:xfrm>
          <a:prstGeom prst="rect">
            <a:avLst/>
          </a:prstGeom>
          <a:noFill/>
          <a:ln w="158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8" name="Rectangle 7"/>
          <p:cNvSpPr/>
          <p:nvPr/>
        </p:nvSpPr>
        <p:spPr>
          <a:xfrm>
            <a:off x="6039852" y="962524"/>
            <a:ext cx="5253790" cy="4283243"/>
          </a:xfrm>
          <a:prstGeom prst="rect">
            <a:avLst/>
          </a:prstGeom>
          <a:noFill/>
          <a:ln w="158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9" name="Rectangle 8"/>
          <p:cNvSpPr/>
          <p:nvPr/>
        </p:nvSpPr>
        <p:spPr>
          <a:xfrm>
            <a:off x="5021179" y="5069305"/>
            <a:ext cx="6481010" cy="2005264"/>
          </a:xfrm>
          <a:prstGeom prst="rect">
            <a:avLst/>
          </a:prstGeom>
          <a:noFill/>
          <a:ln w="158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p:cNvSpPr txBox="1"/>
          <p:nvPr/>
        </p:nvSpPr>
        <p:spPr>
          <a:xfrm>
            <a:off x="232980" y="568171"/>
            <a:ext cx="2778234" cy="1384995"/>
          </a:xfrm>
          <a:prstGeom prst="rect">
            <a:avLst/>
          </a:prstGeom>
          <a:noFill/>
        </p:spPr>
        <p:txBody>
          <a:bodyPr wrap="square" rtlCol="0">
            <a:spAutoFit/>
          </a:bodyPr>
          <a:lstStyle/>
          <a:p>
            <a:r>
              <a:rPr lang="en-AU" sz="2800" dirty="0" smtClean="0"/>
              <a:t>Maslow’s hierarchy of needs</a:t>
            </a:r>
            <a:endParaRPr lang="en-AU" sz="2800" dirty="0"/>
          </a:p>
        </p:txBody>
      </p:sp>
    </p:spTree>
    <p:extLst>
      <p:ext uri="{BB962C8B-B14F-4D97-AF65-F5344CB8AC3E}">
        <p14:creationId xmlns:p14="http://schemas.microsoft.com/office/powerpoint/2010/main" val="1912032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8" presetClass="emph" presetSubtype="0" fill="hold" grpId="0" nodeType="withEffect">
                                  <p:stCondLst>
                                    <p:cond delay="0"/>
                                  </p:stCondLst>
                                  <p:childTnLst>
                                    <p:animRot by="21600000">
                                      <p:cBhvr>
                                        <p:cTn id="8" dur="2000" fill="hold"/>
                                        <p:tgtEl>
                                          <p:spTgt spid="9"/>
                                        </p:tgtEl>
                                        <p:attrNameLst>
                                          <p:attrName>r</p:attrName>
                                        </p:attrNameLst>
                                      </p:cBhvr>
                                    </p:animRo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8" presetClass="emph" presetSubtype="0" fill="hold" grpId="0" nodeType="withEffect">
                                  <p:stCondLst>
                                    <p:cond delay="0"/>
                                  </p:stCondLst>
                                  <p:childTnLst>
                                    <p:animRot by="21600000">
                                      <p:cBhvr>
                                        <p:cTn id="14" dur="2000" fill="hold"/>
                                        <p:tgtEl>
                                          <p:spTgt spid="7"/>
                                        </p:tgtEl>
                                        <p:attrNameLst>
                                          <p:attrName>r</p:attrName>
                                        </p:attrNameLst>
                                      </p:cBhvr>
                                    </p:animRo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par>
                                <p:cTn id="19" presetID="8" presetClass="emph" presetSubtype="0" fill="hold" grpId="0" nodeType="withEffect">
                                  <p:stCondLst>
                                    <p:cond delay="0"/>
                                  </p:stCondLst>
                                  <p:childTnLst>
                                    <p:animRot by="21600000">
                                      <p:cBhvr>
                                        <p:cTn id="20" dur="2000" fill="hold"/>
                                        <p:tgtEl>
                                          <p:spTgt spid="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8" grpId="0" animBg="1"/>
      <p:bldP spid="8" grpId="1" animBg="1"/>
      <p:bldP spid="9" grpId="0" animBg="1"/>
      <p:bldP spid="9"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603682"/>
            <a:ext cx="5181600" cy="5573281"/>
          </a:xfrm>
        </p:spPr>
        <p:txBody>
          <a:bodyPr/>
          <a:lstStyle/>
          <a:p>
            <a:pPr marL="0" indent="0">
              <a:buNone/>
            </a:pPr>
            <a:endParaRPr lang="en-AU" dirty="0" smtClean="0"/>
          </a:p>
          <a:p>
            <a:pPr marL="0" indent="0">
              <a:buNone/>
            </a:pPr>
            <a:endParaRPr lang="en-AU" dirty="0"/>
          </a:p>
          <a:p>
            <a:pPr marL="0" indent="0">
              <a:buNone/>
            </a:pPr>
            <a:endParaRPr lang="en-AU" dirty="0" smtClean="0"/>
          </a:p>
          <a:p>
            <a:pPr marL="0" indent="0">
              <a:buNone/>
            </a:pPr>
            <a:endParaRPr lang="en-AU" dirty="0"/>
          </a:p>
          <a:p>
            <a:pPr marL="0" indent="0">
              <a:buNone/>
            </a:pPr>
            <a:endParaRPr lang="en-AU" dirty="0" smtClean="0"/>
          </a:p>
          <a:p>
            <a:pPr marL="0" indent="0">
              <a:buNone/>
            </a:pPr>
            <a:r>
              <a:rPr lang="en-AU" sz="4000" dirty="0" smtClean="0"/>
              <a:t>as soon as this appears</a:t>
            </a:r>
            <a:endParaRPr lang="en-AU" sz="4000" dirty="0"/>
          </a:p>
        </p:txBody>
      </p:sp>
      <p:pic>
        <p:nvPicPr>
          <p:cNvPr id="5" name="Content Placeholder 4"/>
          <p:cNvPicPr preferRelativeResize="0">
            <a:picLocks noGrp="1"/>
          </p:cNvPicPr>
          <p:nvPr>
            <p:ph sz="half" idx="2"/>
          </p:nvPr>
        </p:nvPicPr>
        <p:blipFill>
          <a:blip r:embed="rId2">
            <a:extLst>
              <a:ext uri="{28A0092B-C50C-407E-A947-70E740481C1C}">
                <a14:useLocalDpi xmlns:a14="http://schemas.microsoft.com/office/drawing/2010/main" val="0"/>
              </a:ext>
            </a:extLst>
          </a:blip>
          <a:stretch>
            <a:fillRect/>
          </a:stretch>
        </p:blipFill>
        <p:spPr>
          <a:xfrm>
            <a:off x="6019800" y="1590322"/>
            <a:ext cx="5400000" cy="3600000"/>
          </a:xfrm>
        </p:spPr>
      </p:pic>
    </p:spTree>
    <p:extLst>
      <p:ext uri="{BB962C8B-B14F-4D97-AF65-F5344CB8AC3E}">
        <p14:creationId xmlns:p14="http://schemas.microsoft.com/office/powerpoint/2010/main" val="504400606"/>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603682"/>
            <a:ext cx="5181600" cy="5573281"/>
          </a:xfrm>
        </p:spPr>
        <p:txBody>
          <a:bodyPr/>
          <a:lstStyle/>
          <a:p>
            <a:pPr marL="0" indent="0">
              <a:buNone/>
            </a:pPr>
            <a:endParaRPr lang="en-AU" dirty="0" smtClean="0"/>
          </a:p>
          <a:p>
            <a:pPr marL="0" indent="0">
              <a:buNone/>
            </a:pPr>
            <a:endParaRPr lang="en-AU" dirty="0"/>
          </a:p>
          <a:p>
            <a:pPr marL="0" indent="0">
              <a:buNone/>
            </a:pPr>
            <a:endParaRPr lang="en-AU" dirty="0" smtClean="0"/>
          </a:p>
          <a:p>
            <a:pPr marL="0" indent="0">
              <a:buNone/>
            </a:pPr>
            <a:endParaRPr lang="en-AU" dirty="0"/>
          </a:p>
          <a:p>
            <a:pPr marL="0" indent="0">
              <a:buNone/>
            </a:pPr>
            <a:endParaRPr lang="en-AU" dirty="0" smtClean="0"/>
          </a:p>
          <a:p>
            <a:pPr marL="0" indent="0" algn="ctr">
              <a:buNone/>
            </a:pPr>
            <a:r>
              <a:rPr lang="en-AU" sz="4000" dirty="0" smtClean="0"/>
              <a:t>shock</a:t>
            </a:r>
            <a:endParaRPr lang="en-AU" sz="4000" dirty="0"/>
          </a:p>
        </p:txBody>
      </p:sp>
      <p:pic>
        <p:nvPicPr>
          <p:cNvPr id="8" name="Content Placeholder 7"/>
          <p:cNvPicPr preferRelativeResize="0">
            <a:picLocks noGrp="1" noChangeAspect="1"/>
          </p:cNvPicPr>
          <p:nvPr>
            <p:ph sz="half" idx="2"/>
          </p:nvPr>
        </p:nvPicPr>
        <p:blipFill>
          <a:blip r:embed="rId2"/>
          <a:stretch>
            <a:fillRect/>
          </a:stretch>
        </p:blipFill>
        <p:spPr>
          <a:xfrm>
            <a:off x="6019800" y="1590322"/>
            <a:ext cx="5400000" cy="3600000"/>
          </a:xfrm>
          <a:prstGeom prst="rect">
            <a:avLst/>
          </a:prstGeom>
        </p:spPr>
      </p:pic>
    </p:spTree>
    <p:extLst>
      <p:ext uri="{BB962C8B-B14F-4D97-AF65-F5344CB8AC3E}">
        <p14:creationId xmlns:p14="http://schemas.microsoft.com/office/powerpoint/2010/main" val="1343030333"/>
      </p:ext>
    </p:extLst>
  </p:cSld>
  <p:clrMapOvr>
    <a:masterClrMapping/>
  </p:clrMapOvr>
  <mc:AlternateContent xmlns:mc="http://schemas.openxmlformats.org/markup-compatibility/2006" xmlns:p14="http://schemas.microsoft.com/office/powerpoint/2010/main">
    <mc:Choice Requires="p14">
      <p:transition spd="slow" p14:dur="2000" advClick="0" advTm="3000"/>
    </mc:Choice>
    <mc:Fallback xmlns="">
      <p:transition spd="slow" advClick="0" advTm="3000"/>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603682"/>
            <a:ext cx="5181600" cy="5573281"/>
          </a:xfrm>
        </p:spPr>
        <p:txBody>
          <a:bodyPr/>
          <a:lstStyle/>
          <a:p>
            <a:pPr marL="0" indent="0">
              <a:buNone/>
            </a:pPr>
            <a:endParaRPr lang="en-AU" dirty="0" smtClean="0"/>
          </a:p>
          <a:p>
            <a:pPr marL="0" indent="0">
              <a:buNone/>
            </a:pPr>
            <a:endParaRPr lang="en-AU" dirty="0"/>
          </a:p>
          <a:p>
            <a:pPr marL="0" indent="0">
              <a:buNone/>
            </a:pPr>
            <a:endParaRPr lang="en-AU" dirty="0" smtClean="0"/>
          </a:p>
          <a:p>
            <a:pPr marL="0" indent="0">
              <a:buNone/>
            </a:pPr>
            <a:endParaRPr lang="en-AU" dirty="0"/>
          </a:p>
          <a:p>
            <a:pPr marL="0" indent="0">
              <a:buNone/>
            </a:pPr>
            <a:endParaRPr lang="en-AU" dirty="0" smtClean="0"/>
          </a:p>
          <a:p>
            <a:pPr marL="0" indent="0" algn="ctr">
              <a:buNone/>
            </a:pPr>
            <a:r>
              <a:rPr lang="en-AU" sz="4000" dirty="0" smtClean="0"/>
              <a:t>anger</a:t>
            </a:r>
            <a:endParaRPr lang="en-AU" sz="4000" dirty="0"/>
          </a:p>
        </p:txBody>
      </p:sp>
      <p:pic>
        <p:nvPicPr>
          <p:cNvPr id="2" name="Picture 1"/>
          <p:cNvPicPr preferRelativeResize="0">
            <a:picLocks/>
          </p:cNvPicPr>
          <p:nvPr/>
        </p:nvPicPr>
        <p:blipFill rotWithShape="1">
          <a:blip r:embed="rId2">
            <a:extLst>
              <a:ext uri="{28A0092B-C50C-407E-A947-70E740481C1C}">
                <a14:useLocalDpi xmlns:a14="http://schemas.microsoft.com/office/drawing/2010/main" val="0"/>
              </a:ext>
            </a:extLst>
          </a:blip>
          <a:srcRect l="8250" r="8176"/>
          <a:stretch/>
        </p:blipFill>
        <p:spPr>
          <a:xfrm>
            <a:off x="6019800" y="1590322"/>
            <a:ext cx="5400000" cy="3600000"/>
          </a:xfrm>
          <a:prstGeom prst="rect">
            <a:avLst/>
          </a:prstGeom>
        </p:spPr>
      </p:pic>
    </p:spTree>
    <p:extLst>
      <p:ext uri="{BB962C8B-B14F-4D97-AF65-F5344CB8AC3E}">
        <p14:creationId xmlns:p14="http://schemas.microsoft.com/office/powerpoint/2010/main" val="110193114"/>
      </p:ext>
    </p:extLst>
  </p:cSld>
  <p:clrMapOvr>
    <a:masterClrMapping/>
  </p:clrMapOvr>
  <mc:AlternateContent xmlns:mc="http://schemas.openxmlformats.org/markup-compatibility/2006" xmlns:p14="http://schemas.microsoft.com/office/powerpoint/2010/main">
    <mc:Choice Requires="p14">
      <p:transition spd="slow" p14:dur="2000" advClick="0" advTm="2000"/>
    </mc:Choice>
    <mc:Fallback xmlns="">
      <p:transition spd="slow" advClick="0" advTm="2000"/>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5.8|8|17|39|16.7|17.5|17.5"/>
</p:tagLst>
</file>

<file path=ppt/tags/tag2.xml><?xml version="1.0" encoding="utf-8"?>
<p:tagLst xmlns:a="http://schemas.openxmlformats.org/drawingml/2006/main" xmlns:r="http://schemas.openxmlformats.org/officeDocument/2006/relationships" xmlns:p="http://schemas.openxmlformats.org/presentationml/2006/main">
  <p:tag name="TIMING" val="|120.3"/>
</p:tagLst>
</file>

<file path=ppt/tags/tag3.xml><?xml version="1.0" encoding="utf-8"?>
<p:tagLst xmlns:a="http://schemas.openxmlformats.org/drawingml/2006/main" xmlns:r="http://schemas.openxmlformats.org/officeDocument/2006/relationships" xmlns:p="http://schemas.openxmlformats.org/presentationml/2006/main">
  <p:tag name="TIMING" val="|111"/>
</p:tagLst>
</file>

<file path=ppt/tags/tag4.xml><?xml version="1.0" encoding="utf-8"?>
<p:tagLst xmlns:a="http://schemas.openxmlformats.org/drawingml/2006/main" xmlns:r="http://schemas.openxmlformats.org/officeDocument/2006/relationships" xmlns:p="http://schemas.openxmlformats.org/presentationml/2006/main">
  <p:tag name="TIMING" val="|111"/>
</p:tagLst>
</file>

<file path=ppt/tags/tag5.xml><?xml version="1.0" encoding="utf-8"?>
<p:tagLst xmlns:a="http://schemas.openxmlformats.org/drawingml/2006/main" xmlns:r="http://schemas.openxmlformats.org/officeDocument/2006/relationships" xmlns:p="http://schemas.openxmlformats.org/presentationml/2006/main">
  <p:tag name="TIMING" val="|111"/>
</p:tagLst>
</file>

<file path=ppt/tags/tag6.xml><?xml version="1.0" encoding="utf-8"?>
<p:tagLst xmlns:a="http://schemas.openxmlformats.org/drawingml/2006/main" xmlns:r="http://schemas.openxmlformats.org/officeDocument/2006/relationships" xmlns:p="http://schemas.openxmlformats.org/presentationml/2006/main">
  <p:tag name="TIMING" val="|45.6|2.3"/>
</p:tagLst>
</file>

<file path=ppt/theme/theme1.xml><?xml version="1.0" encoding="utf-8"?>
<a:theme xmlns:a="http://schemas.openxmlformats.org/drawingml/2006/main" name="Parcel">
  <a:themeElements>
    <a:clrScheme name="Blue">
      <a:dk1>
        <a:sysClr val="windowText" lastClr="000000"/>
      </a:dk1>
      <a:lt1>
        <a:sysClr val="window" lastClr="FFFFFF"/>
      </a:lt1>
      <a:dk2>
        <a:srgbClr val="17406D"/>
      </a:dk2>
      <a:lt2>
        <a:srgbClr val="DBEFF9"/>
      </a:lt2>
      <a:accent1>
        <a:srgbClr val="0F6FC6"/>
      </a:accent1>
      <a:accent2>
        <a:srgbClr val="009DD9"/>
      </a:accent2>
      <a:accent3>
        <a:srgbClr val="0BD0D9"/>
      </a:accent3>
      <a:accent4>
        <a:srgbClr val="10CF9B"/>
      </a:accent4>
      <a:accent5>
        <a:srgbClr val="7CCA62"/>
      </a:accent5>
      <a:accent6>
        <a:srgbClr val="A5C249"/>
      </a:accent6>
      <a:hlink>
        <a:srgbClr val="F49100"/>
      </a:hlink>
      <a:folHlink>
        <a:srgbClr val="85DFD0"/>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Tahoma"/>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Override>
</file>

<file path=docProps/app.xml><?xml version="1.0" encoding="utf-8"?>
<Properties xmlns="http://schemas.openxmlformats.org/officeDocument/2006/extended-properties" xmlns:vt="http://schemas.openxmlformats.org/officeDocument/2006/docPropsVTypes">
  <Template>TM10001115[[fn=Parcel]]</Template>
  <TotalTime>3757</TotalTime>
  <Words>2065</Words>
  <Application>Microsoft Macintosh PowerPoint</Application>
  <PresentationFormat>Widescreen</PresentationFormat>
  <Paragraphs>353</Paragraphs>
  <Slides>39</Slides>
  <Notes>26</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39</vt:i4>
      </vt:variant>
    </vt:vector>
  </HeadingPairs>
  <TitlesOfParts>
    <vt:vector size="51" baseType="lpstr">
      <vt:lpstr>Calibri</vt:lpstr>
      <vt:lpstr>Cambria Math</vt:lpstr>
      <vt:lpstr>Courier New</vt:lpstr>
      <vt:lpstr>Georgia</vt:lpstr>
      <vt:lpstr>Gill Sans MT</vt:lpstr>
      <vt:lpstr>ＭＳ Ｐゴシック</vt:lpstr>
      <vt:lpstr>华文中宋</vt:lpstr>
      <vt:lpstr>宋体</vt:lpstr>
      <vt:lpstr>Arial</vt:lpstr>
      <vt:lpstr>Century Schoolbook</vt:lpstr>
      <vt:lpstr>Wingdings</vt:lpstr>
      <vt:lpstr>Parcel</vt:lpstr>
      <vt:lpstr>PowerPoint Presentation</vt:lpstr>
      <vt:lpstr>PowerPoint Presentation</vt:lpstr>
      <vt:lpstr>PowerPoint Presentation</vt:lpstr>
      <vt:lpstr>Deep Parameter Optimisation on Android Smartphones for Energy Minimisation  - A Tale of Woe and a Proof-of-Concept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Motivation</vt:lpstr>
      <vt:lpstr>PowerPoint Presentation</vt:lpstr>
      <vt:lpstr>PowerPoint Presentation</vt:lpstr>
      <vt:lpstr>PowerPoint Presentation</vt:lpstr>
      <vt:lpstr>PowerPoint Presentation</vt:lpstr>
      <vt:lpstr>Methodology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challenges</vt:lpstr>
      <vt:lpstr>challenges</vt:lpstr>
      <vt:lpstr>challenges</vt:lpstr>
      <vt:lpstr>challenges</vt:lpstr>
      <vt:lpstr>challenges</vt:lpstr>
      <vt:lpstr>challenges</vt:lpstr>
      <vt:lpstr>challenges</vt:lpstr>
      <vt:lpstr>challenges</vt:lpstr>
      <vt:lpstr>challenges</vt:lpstr>
      <vt:lpstr>challenges</vt:lpstr>
      <vt:lpstr>challenges</vt:lpstr>
      <vt:lpstr>challenges</vt:lpstr>
      <vt:lpstr>Experiment setup</vt:lpstr>
      <vt:lpstr>result</vt:lpstr>
      <vt:lpstr>result</vt:lpstr>
    </vt:vector>
  </TitlesOfParts>
  <LinksUpToDate>false</LinksUpToDate>
  <SharedDoc>false</SharedDoc>
  <HyperlinksChanged>false</HyperlinksChanged>
  <AppVersion>15.0038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Energy Modelling and Optimisation on Android Smart-Phones</dc:title>
  <dc:creator>Mahmoud Abdulwahab K Bokhari</dc:creator>
  <cp:lastModifiedBy>Markus Wagner</cp:lastModifiedBy>
  <cp:revision>232</cp:revision>
  <dcterms:created xsi:type="dcterms:W3CDTF">2017-02-08T10:47:04Z</dcterms:created>
  <dcterms:modified xsi:type="dcterms:W3CDTF">2017-10-01T06:54:32Z</dcterms:modified>
</cp:coreProperties>
</file>

<file path=docProps/thumbnail.jpeg>
</file>